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961" r:id="rId1"/>
  </p:sldMasterIdLst>
  <p:notesMasterIdLst>
    <p:notesMasterId r:id="rId25"/>
  </p:notesMasterIdLst>
  <p:sldIdLst>
    <p:sldId id="597" r:id="rId2"/>
    <p:sldId id="528" r:id="rId3"/>
    <p:sldId id="500" r:id="rId4"/>
    <p:sldId id="501" r:id="rId5"/>
    <p:sldId id="502" r:id="rId6"/>
    <p:sldId id="503" r:id="rId7"/>
    <p:sldId id="505" r:id="rId8"/>
    <p:sldId id="533" r:id="rId9"/>
    <p:sldId id="534" r:id="rId10"/>
    <p:sldId id="536" r:id="rId11"/>
    <p:sldId id="507" r:id="rId12"/>
    <p:sldId id="520" r:id="rId13"/>
    <p:sldId id="535" r:id="rId14"/>
    <p:sldId id="526" r:id="rId15"/>
    <p:sldId id="529" r:id="rId16"/>
    <p:sldId id="586" r:id="rId17"/>
    <p:sldId id="531" r:id="rId18"/>
    <p:sldId id="598" r:id="rId19"/>
    <p:sldId id="587" r:id="rId20"/>
    <p:sldId id="589" r:id="rId21"/>
    <p:sldId id="599" r:id="rId22"/>
    <p:sldId id="588" r:id="rId23"/>
    <p:sldId id="591" r:id="rId24"/>
  </p:sldIdLst>
  <p:sldSz cx="13004800" cy="97536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3200" kern="1200">
        <a:solidFill>
          <a:srgbClr val="4A7594"/>
        </a:solidFill>
        <a:latin typeface="Helvetica Neue Bold Condensed" charset="0"/>
        <a:ea typeface="ヒラギノ角ゴ ProN W6" charset="0"/>
        <a:cs typeface="ヒラギノ角ゴ ProN W6" charset="0"/>
        <a:sym typeface="Helvetica Neue Bold Condensed" charset="0"/>
      </a:defRPr>
    </a:lvl1pPr>
    <a:lvl2pPr marL="457200" algn="ctr" rtl="0" fontAlgn="base">
      <a:spcBef>
        <a:spcPct val="0"/>
      </a:spcBef>
      <a:spcAft>
        <a:spcPct val="0"/>
      </a:spcAft>
      <a:defRPr sz="3200" kern="1200">
        <a:solidFill>
          <a:srgbClr val="4A7594"/>
        </a:solidFill>
        <a:latin typeface="Helvetica Neue Bold Condensed" charset="0"/>
        <a:ea typeface="ヒラギノ角ゴ ProN W6" charset="0"/>
        <a:cs typeface="ヒラギノ角ゴ ProN W6" charset="0"/>
        <a:sym typeface="Helvetica Neue Bold Condensed" charset="0"/>
      </a:defRPr>
    </a:lvl2pPr>
    <a:lvl3pPr marL="914400" algn="ctr" rtl="0" fontAlgn="base">
      <a:spcBef>
        <a:spcPct val="0"/>
      </a:spcBef>
      <a:spcAft>
        <a:spcPct val="0"/>
      </a:spcAft>
      <a:defRPr sz="3200" kern="1200">
        <a:solidFill>
          <a:srgbClr val="4A7594"/>
        </a:solidFill>
        <a:latin typeface="Helvetica Neue Bold Condensed" charset="0"/>
        <a:ea typeface="ヒラギノ角ゴ ProN W6" charset="0"/>
        <a:cs typeface="ヒラギノ角ゴ ProN W6" charset="0"/>
        <a:sym typeface="Helvetica Neue Bold Condensed" charset="0"/>
      </a:defRPr>
    </a:lvl3pPr>
    <a:lvl4pPr marL="1371600" algn="ctr" rtl="0" fontAlgn="base">
      <a:spcBef>
        <a:spcPct val="0"/>
      </a:spcBef>
      <a:spcAft>
        <a:spcPct val="0"/>
      </a:spcAft>
      <a:defRPr sz="3200" kern="1200">
        <a:solidFill>
          <a:srgbClr val="4A7594"/>
        </a:solidFill>
        <a:latin typeface="Helvetica Neue Bold Condensed" charset="0"/>
        <a:ea typeface="ヒラギノ角ゴ ProN W6" charset="0"/>
        <a:cs typeface="ヒラギノ角ゴ ProN W6" charset="0"/>
        <a:sym typeface="Helvetica Neue Bold Condensed" charset="0"/>
      </a:defRPr>
    </a:lvl4pPr>
    <a:lvl5pPr marL="1828800" algn="ctr" rtl="0" fontAlgn="base">
      <a:spcBef>
        <a:spcPct val="0"/>
      </a:spcBef>
      <a:spcAft>
        <a:spcPct val="0"/>
      </a:spcAft>
      <a:defRPr sz="3200" kern="1200">
        <a:solidFill>
          <a:srgbClr val="4A7594"/>
        </a:solidFill>
        <a:latin typeface="Helvetica Neue Bold Condensed" charset="0"/>
        <a:ea typeface="ヒラギノ角ゴ ProN W6" charset="0"/>
        <a:cs typeface="ヒラギノ角ゴ ProN W6" charset="0"/>
        <a:sym typeface="Helvetica Neue Bold Condensed" charset="0"/>
      </a:defRPr>
    </a:lvl5pPr>
    <a:lvl6pPr marL="2286000" algn="l" defTabSz="457200" rtl="0" eaLnBrk="1" latinLnBrk="0" hangingPunct="1">
      <a:defRPr sz="3200" kern="1200">
        <a:solidFill>
          <a:srgbClr val="4A7594"/>
        </a:solidFill>
        <a:latin typeface="Helvetica Neue Bold Condensed" charset="0"/>
        <a:ea typeface="ヒラギノ角ゴ ProN W6" charset="0"/>
        <a:cs typeface="ヒラギノ角ゴ ProN W6" charset="0"/>
        <a:sym typeface="Helvetica Neue Bold Condensed" charset="0"/>
      </a:defRPr>
    </a:lvl6pPr>
    <a:lvl7pPr marL="2743200" algn="l" defTabSz="457200" rtl="0" eaLnBrk="1" latinLnBrk="0" hangingPunct="1">
      <a:defRPr sz="3200" kern="1200">
        <a:solidFill>
          <a:srgbClr val="4A7594"/>
        </a:solidFill>
        <a:latin typeface="Helvetica Neue Bold Condensed" charset="0"/>
        <a:ea typeface="ヒラギノ角ゴ ProN W6" charset="0"/>
        <a:cs typeface="ヒラギノ角ゴ ProN W6" charset="0"/>
        <a:sym typeface="Helvetica Neue Bold Condensed" charset="0"/>
      </a:defRPr>
    </a:lvl7pPr>
    <a:lvl8pPr marL="3200400" algn="l" defTabSz="457200" rtl="0" eaLnBrk="1" latinLnBrk="0" hangingPunct="1">
      <a:defRPr sz="3200" kern="1200">
        <a:solidFill>
          <a:srgbClr val="4A7594"/>
        </a:solidFill>
        <a:latin typeface="Helvetica Neue Bold Condensed" charset="0"/>
        <a:ea typeface="ヒラギノ角ゴ ProN W6" charset="0"/>
        <a:cs typeface="ヒラギノ角ゴ ProN W6" charset="0"/>
        <a:sym typeface="Helvetica Neue Bold Condensed" charset="0"/>
      </a:defRPr>
    </a:lvl8pPr>
    <a:lvl9pPr marL="3657600" algn="l" defTabSz="457200" rtl="0" eaLnBrk="1" latinLnBrk="0" hangingPunct="1">
      <a:defRPr sz="3200" kern="1200">
        <a:solidFill>
          <a:srgbClr val="4A7594"/>
        </a:solidFill>
        <a:latin typeface="Helvetica Neue Bold Condensed" charset="0"/>
        <a:ea typeface="ヒラギノ角ゴ ProN W6" charset="0"/>
        <a:cs typeface="ヒラギノ角ゴ ProN W6" charset="0"/>
        <a:sym typeface="Helvetica Neue Bold Condensed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68" autoAdjust="0"/>
    <p:restoredTop sz="94393" autoAdjust="0"/>
  </p:normalViewPr>
  <p:slideViewPr>
    <p:cSldViewPr>
      <p:cViewPr varScale="1">
        <p:scale>
          <a:sx n="58" d="100"/>
          <a:sy n="58" d="100"/>
        </p:scale>
        <p:origin x="208" y="680"/>
      </p:cViewPr>
      <p:guideLst>
        <p:guide orient="horz" pos="3072"/>
        <p:guide pos="4096"/>
      </p:guideLst>
    </p:cSldViewPr>
  </p:slideViewPr>
  <p:outlineViewPr>
    <p:cViewPr>
      <p:scale>
        <a:sx n="33" d="100"/>
        <a:sy n="33" d="100"/>
      </p:scale>
      <p:origin x="0" y="32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Gill Sans MT" panose="020B05020201040202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Gill Sans MT" panose="020B0502020104020203" pitchFamily="34" charset="77"/>
              </a:defRPr>
            </a:lvl1pPr>
          </a:lstStyle>
          <a:p>
            <a:fld id="{3ECB703B-55A8-CB49-B806-4B4D31A981B5}" type="datetimeFigureOut">
              <a:rPr lang="en-US" smtClean="0"/>
              <a:pPr/>
              <a:t>6/2/23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Gill Sans MT" panose="020B05020201040202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Gill Sans MT" panose="020B0502020104020203" pitchFamily="34" charset="77"/>
              </a:defRPr>
            </a:lvl1pPr>
          </a:lstStyle>
          <a:p>
            <a:fld id="{6FB31AFA-1213-A14C-91BC-540C88A910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650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B31AFA-1213-A14C-91BC-540C88A9104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006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figure out the features of the Guess Who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31AFA-1213-A14C-91BC-540C88A910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8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how would the Earth fare on this one?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31AFA-1213-A14C-91BC-540C88A9104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95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B31AFA-1213-A14C-91BC-540C88A9104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89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7630" y="3394480"/>
            <a:ext cx="9869540" cy="2340864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4978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74875" y="6190285"/>
            <a:ext cx="7255053" cy="1763405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702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50230" indent="0" algn="ctr">
              <a:buNone/>
              <a:defRPr sz="2702"/>
            </a:lvl2pPr>
            <a:lvl3pPr marL="1300460" indent="0" algn="ctr">
              <a:buNone/>
              <a:defRPr sz="2560"/>
            </a:lvl3pPr>
            <a:lvl4pPr marL="1950690" indent="0" algn="ctr">
              <a:buNone/>
              <a:defRPr sz="2276"/>
            </a:lvl4pPr>
            <a:lvl5pPr marL="2600919" indent="0" algn="ctr">
              <a:buNone/>
              <a:defRPr sz="2276"/>
            </a:lvl5pPr>
            <a:lvl6pPr marL="3251149" indent="0" algn="ctr">
              <a:buNone/>
              <a:defRPr sz="2276"/>
            </a:lvl6pPr>
            <a:lvl7pPr marL="3901379" indent="0" algn="ctr">
              <a:buNone/>
              <a:defRPr sz="2276"/>
            </a:lvl7pPr>
            <a:lvl8pPr marL="4551609" indent="0" algn="ctr">
              <a:buNone/>
              <a:defRPr sz="2276"/>
            </a:lvl8pPr>
            <a:lvl9pPr marL="5201839" indent="0" algn="ctr">
              <a:buNone/>
              <a:defRPr sz="227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6/2/23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66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6/2/23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0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29986" y="1332992"/>
            <a:ext cx="1498974" cy="70876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4155" y="1332992"/>
            <a:ext cx="6707447" cy="70876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6/2/23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80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6/2/23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452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3581" y="3394480"/>
            <a:ext cx="9870643" cy="2340864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4978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74875" y="6190172"/>
            <a:ext cx="7255053" cy="1799228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702">
                <a:solidFill>
                  <a:schemeClr val="tx1"/>
                </a:solidFill>
              </a:defRPr>
            </a:lvl1pPr>
            <a:lvl2pPr marL="650230" indent="0">
              <a:buNone/>
              <a:defRPr sz="2702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6/2/23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01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67630" y="3751885"/>
            <a:ext cx="4676299" cy="44117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0870" y="3751885"/>
            <a:ext cx="4679845" cy="44117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6/2/23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114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7629" y="3290218"/>
            <a:ext cx="4676301" cy="1001368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702" b="0" cap="all" spc="142" baseline="0">
                <a:solidFill>
                  <a:schemeClr val="tx2"/>
                </a:solidFill>
              </a:defRPr>
            </a:lvl1pPr>
            <a:lvl2pPr marL="650230" indent="0">
              <a:buNone/>
              <a:defRPr sz="2702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67629" y="4470400"/>
            <a:ext cx="4676301" cy="3693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60870" y="4470400"/>
            <a:ext cx="4679845" cy="369319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760870" y="3290218"/>
            <a:ext cx="4679845" cy="1001368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702" b="0" cap="all" spc="142" baseline="0">
                <a:solidFill>
                  <a:schemeClr val="tx2"/>
                </a:solidFill>
              </a:defRPr>
            </a:lvl1pPr>
            <a:lvl2pPr marL="650230" indent="0">
              <a:buNone/>
              <a:defRPr sz="2702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6/2/23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6518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6/2/23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442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6/2/23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974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502400" y="0"/>
            <a:ext cx="6502400" cy="975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222" y="3191224"/>
            <a:ext cx="4679956" cy="1623462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987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85152" y="1144423"/>
            <a:ext cx="5136896" cy="7464755"/>
          </a:xfrm>
        </p:spPr>
        <p:txBody>
          <a:bodyPr>
            <a:normAutofit/>
          </a:bodyPr>
          <a:lstStyle>
            <a:lvl1pPr>
              <a:defRPr sz="2702">
                <a:solidFill>
                  <a:schemeClr val="tx1"/>
                </a:solidFill>
              </a:defRPr>
            </a:lvl1pPr>
            <a:lvl2pPr>
              <a:defRPr sz="2276">
                <a:solidFill>
                  <a:schemeClr val="tx1"/>
                </a:solidFill>
              </a:defRPr>
            </a:lvl2pPr>
            <a:lvl3pPr>
              <a:defRPr sz="2276">
                <a:solidFill>
                  <a:schemeClr val="tx1"/>
                </a:solidFill>
              </a:defRPr>
            </a:lvl3pPr>
            <a:lvl4pPr>
              <a:defRPr sz="2276">
                <a:solidFill>
                  <a:schemeClr val="tx1"/>
                </a:solidFill>
              </a:defRPr>
            </a:lvl4pPr>
            <a:lvl5pPr>
              <a:defRPr sz="2276">
                <a:solidFill>
                  <a:schemeClr val="tx1"/>
                </a:solidFill>
              </a:defRPr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7328" y="5048772"/>
            <a:ext cx="4047744" cy="312040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2133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375-16D5-F343-9C0E-AD3735F106C7}" type="datetimeFigureOut">
              <a:rPr lang="en-US" smtClean="0"/>
              <a:t>6/2/23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911222" y="8869274"/>
            <a:ext cx="5413544" cy="455168"/>
          </a:xfrm>
        </p:spPr>
        <p:txBody>
          <a:bodyPr>
            <a:normAutofit/>
          </a:bodyPr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892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0336" y="3191222"/>
            <a:ext cx="4681728" cy="16256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987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02401" y="0"/>
            <a:ext cx="6508904" cy="9753600"/>
          </a:xfrm>
          <a:solidFill>
            <a:schemeClr val="bg1"/>
          </a:solidFill>
        </p:spPr>
        <p:txBody>
          <a:bodyPr anchor="t"/>
          <a:lstStyle>
            <a:lvl1pPr marL="0" indent="0">
              <a:buNone/>
              <a:defRPr sz="4551">
                <a:solidFill>
                  <a:schemeClr val="tx1"/>
                </a:solidFill>
              </a:defRPr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7328" y="5048774"/>
            <a:ext cx="4047744" cy="3120408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2133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C8C1B375-16D5-F343-9C0E-AD3735F106C7}" type="datetimeFigureOut">
              <a:rPr lang="en-US" smtClean="0"/>
              <a:t>6/2/23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910336" y="8869274"/>
            <a:ext cx="5409997" cy="455168"/>
          </a:xfrm>
        </p:spPr>
        <p:txBody>
          <a:bodyPr>
            <a:normAutofit/>
          </a:bodyPr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9E6DF-D4C8-A448-A59B-32DEB307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007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4154" y="1372006"/>
            <a:ext cx="8444807" cy="1690624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4154" y="3751887"/>
            <a:ext cx="8444807" cy="4411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03385" y="8872983"/>
            <a:ext cx="2937330" cy="4607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22" b="0" i="0">
                <a:solidFill>
                  <a:schemeClr val="tx1">
                    <a:alpha val="70000"/>
                  </a:schemeClr>
                </a:solidFill>
                <a:latin typeface="Gill Sans MT" panose="020B0502020104020203" pitchFamily="34" charset="77"/>
              </a:defRPr>
            </a:lvl1pPr>
          </a:lstStyle>
          <a:p>
            <a:fld id="{C8C1B375-16D5-F343-9C0E-AD3735F106C7}" type="datetimeFigureOut">
              <a:rPr lang="en-US" smtClean="0"/>
              <a:pPr/>
              <a:t>6/2/23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7629" y="8869274"/>
            <a:ext cx="6480589" cy="455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22" b="0" i="0">
                <a:solidFill>
                  <a:schemeClr val="tx1">
                    <a:alpha val="70000"/>
                  </a:schemeClr>
                </a:solidFill>
                <a:latin typeface="Gill Sans MT" panose="020B05020201040202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9270" y="8843264"/>
            <a:ext cx="520192" cy="520192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564" b="0" i="0" spc="0" baseline="0">
                <a:solidFill>
                  <a:srgbClr val="FFFFFF"/>
                </a:solidFill>
                <a:latin typeface="Gill Sans MT" panose="020B0502020104020203" pitchFamily="34" charset="77"/>
              </a:defRPr>
            </a:lvl1pPr>
          </a:lstStyle>
          <a:p>
            <a:fld id="{23C9E6DF-D4C8-A448-A59B-32DEB3070F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783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  <p:sldLayoutId id="2147483966" r:id="rId5"/>
    <p:sldLayoutId id="2147483967" r:id="rId6"/>
    <p:sldLayoutId id="2147483968" r:id="rId7"/>
    <p:sldLayoutId id="2147483969" r:id="rId8"/>
    <p:sldLayoutId id="2147483970" r:id="rId9"/>
    <p:sldLayoutId id="2147483971" r:id="rId10"/>
    <p:sldLayoutId id="2147483972" r:id="rId11"/>
  </p:sldLayoutIdLst>
  <p:txStyles>
    <p:titleStyle>
      <a:lvl1pPr algn="ctr" defTabSz="1300460" rtl="0" eaLnBrk="1" latinLnBrk="0" hangingPunct="1">
        <a:lnSpc>
          <a:spcPct val="90000"/>
        </a:lnSpc>
        <a:spcBef>
          <a:spcPct val="0"/>
        </a:spcBef>
        <a:buNone/>
        <a:defRPr sz="3698" kern="1200" cap="all" spc="284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56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50230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975345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300460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625575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869411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/>
          </a:solidFill>
          <a:latin typeface="+mn-lt"/>
          <a:ea typeface="+mn-ea"/>
          <a:cs typeface="+mn-cs"/>
        </a:defRPr>
      </a:lvl6pPr>
      <a:lvl7pPr marL="2113247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/>
          </a:solidFill>
          <a:latin typeface="+mn-lt"/>
          <a:ea typeface="+mn-ea"/>
          <a:cs typeface="+mn-cs"/>
        </a:defRPr>
      </a:lvl7pPr>
      <a:lvl8pPr marL="2357083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600919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2233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86" y="381000"/>
            <a:ext cx="5448300" cy="3045584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6654800" y="7694059"/>
            <a:ext cx="6350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L</a:t>
            </a:r>
            <a:r>
              <a:rPr lang="en-US" sz="2800" baseline="-25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L</a:t>
            </a:r>
            <a:r>
              <a:rPr lang="en-US" sz="28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/L * (1 - ∑ f(</a:t>
            </a:r>
            <a:r>
              <a:rPr lang="en-US" sz="2800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i</a:t>
            </a:r>
            <a:r>
              <a:rPr lang="en-US" sz="28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)</a:t>
            </a:r>
            <a:r>
              <a:rPr lang="en-US" sz="2800" baseline="30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2</a:t>
            </a:r>
            <a:r>
              <a:rPr lang="en-US" sz="28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)</a:t>
            </a:r>
            <a:r>
              <a:rPr lang="en-US" sz="2800" baseline="-25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L</a:t>
            </a:r>
            <a:r>
              <a:rPr lang="en-US" sz="2800" baseline="30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+ L</a:t>
            </a:r>
            <a:r>
              <a:rPr lang="en-US" sz="2800" baseline="-25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R</a:t>
            </a:r>
            <a:r>
              <a:rPr lang="en-US" sz="28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/L * (1 - ∑ f(</a:t>
            </a:r>
            <a:r>
              <a:rPr lang="en-US" sz="2800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i</a:t>
            </a:r>
            <a:r>
              <a:rPr lang="en-US" sz="28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)</a:t>
            </a:r>
            <a:r>
              <a:rPr lang="en-US" sz="2800" baseline="30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2</a:t>
            </a:r>
            <a:r>
              <a:rPr lang="en-US" sz="28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)</a:t>
            </a:r>
            <a:r>
              <a:rPr lang="en-US" sz="2800" baseline="-25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R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= 7/15 * 0 + 8/15 * (1-(2/8)^2 </a:t>
            </a:r>
            <a:r>
              <a:rPr lang="mr-IN" sz="28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–</a:t>
            </a:r>
            <a:r>
              <a:rPr lang="en-US" sz="28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 (6/8)^2) =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0.2</a:t>
            </a:r>
            <a:endParaRPr lang="en-US" baseline="-2500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852948" y="609600"/>
            <a:ext cx="407034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(1 - ∑ f(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i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)</a:t>
            </a:r>
            <a:r>
              <a:rPr lang="en-US" baseline="30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)</a:t>
            </a:r>
            <a:r>
              <a:rPr lang="en-US" baseline="-25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= </a:t>
            </a:r>
          </a:p>
          <a:p>
            <a:r>
              <a:rPr lang="en-US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1 </a:t>
            </a:r>
            <a:r>
              <a:rPr lang="mr-IN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–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 (6/15)^2 </a:t>
            </a:r>
            <a:r>
              <a:rPr lang="mr-IN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–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 (9/15)^2</a:t>
            </a:r>
          </a:p>
          <a:p>
            <a:r>
              <a:rPr lang="en-US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=  0.48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41300" y="7668039"/>
            <a:ext cx="6045200" cy="1713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L</a:t>
            </a:r>
            <a:r>
              <a:rPr lang="en-US" sz="2800" baseline="-25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L</a:t>
            </a:r>
            <a:r>
              <a:rPr lang="en-US" sz="28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/L * (1 - ∑ f(</a:t>
            </a:r>
            <a:r>
              <a:rPr lang="en-US" sz="2800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i</a:t>
            </a:r>
            <a:r>
              <a:rPr lang="en-US" sz="28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)</a:t>
            </a:r>
            <a:r>
              <a:rPr lang="en-US" sz="2800" baseline="30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2</a:t>
            </a:r>
            <a:r>
              <a:rPr lang="en-US" sz="28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)</a:t>
            </a:r>
            <a:r>
              <a:rPr lang="en-US" sz="2800" baseline="-25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L</a:t>
            </a:r>
            <a:r>
              <a:rPr lang="en-US" sz="2800" baseline="30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+ L</a:t>
            </a:r>
            <a:r>
              <a:rPr lang="en-US" sz="2800" baseline="-25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R</a:t>
            </a:r>
            <a:r>
              <a:rPr lang="en-US" sz="28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/L * (1 - ∑ f(</a:t>
            </a:r>
            <a:r>
              <a:rPr lang="en-US" sz="2800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i</a:t>
            </a:r>
            <a:r>
              <a:rPr lang="en-US" sz="28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)</a:t>
            </a:r>
            <a:r>
              <a:rPr lang="en-US" sz="2800" baseline="30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2</a:t>
            </a:r>
            <a:r>
              <a:rPr lang="en-US" sz="28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)</a:t>
            </a:r>
            <a:r>
              <a:rPr lang="en-US" sz="2800" baseline="-25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R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= 4/15 * 0 + 11/15 * (1 </a:t>
            </a:r>
            <a:r>
              <a:rPr lang="mr-IN" sz="28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–</a:t>
            </a:r>
            <a:r>
              <a:rPr lang="en-US" sz="28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 (6/11)^2 </a:t>
            </a:r>
            <a:r>
              <a:rPr lang="mr-IN" sz="28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–</a:t>
            </a:r>
            <a:r>
              <a:rPr lang="en-US" sz="28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 (5/11)^2) = 0.363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baseline="-2500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126C37-5F44-2547-8137-1979A053DDFF}"/>
              </a:ext>
            </a:extLst>
          </p:cNvPr>
          <p:cNvGrpSpPr/>
          <p:nvPr/>
        </p:nvGrpSpPr>
        <p:grpSpPr>
          <a:xfrm>
            <a:off x="577850" y="4191000"/>
            <a:ext cx="5448300" cy="3237910"/>
            <a:chOff x="577850" y="4495799"/>
            <a:chExt cx="5448300" cy="323791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2C413BA-50BF-E24B-8BC3-22509FC9106D}"/>
                </a:ext>
              </a:extLst>
            </p:cNvPr>
            <p:cNvSpPr/>
            <p:nvPr/>
          </p:nvSpPr>
          <p:spPr>
            <a:xfrm flipH="1">
              <a:off x="3302000" y="4495799"/>
              <a:ext cx="45719" cy="24384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B5B947A-3052-164C-8897-554FAB4F3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7850" y="4688125"/>
              <a:ext cx="5448300" cy="3045584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70D59E-2CA6-E042-AADC-D9105FAF98DD}"/>
                </a:ext>
              </a:extLst>
            </p:cNvPr>
            <p:cNvCxnSpPr>
              <a:cxnSpLocks/>
            </p:cNvCxnSpPr>
            <p:nvPr/>
          </p:nvCxnSpPr>
          <p:spPr>
            <a:xfrm>
              <a:off x="863600" y="6934200"/>
              <a:ext cx="4800600" cy="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6B9E6D7-B04C-F64D-BD71-3ABD54C52719}"/>
              </a:ext>
            </a:extLst>
          </p:cNvPr>
          <p:cNvGrpSpPr/>
          <p:nvPr/>
        </p:nvGrpSpPr>
        <p:grpSpPr>
          <a:xfrm>
            <a:off x="6992313" y="4383326"/>
            <a:ext cx="5448300" cy="3045584"/>
            <a:chOff x="6992313" y="4688125"/>
            <a:chExt cx="5448300" cy="304558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32735CB-EB0D-2540-81B7-9F1A9CC90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2313" y="4688125"/>
              <a:ext cx="5448300" cy="3045584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998F22F-C5E2-704A-88BB-8DCE6D7067B4}"/>
                </a:ext>
              </a:extLst>
            </p:cNvPr>
            <p:cNvCxnSpPr>
              <a:cxnSpLocks/>
            </p:cNvCxnSpPr>
            <p:nvPr/>
          </p:nvCxnSpPr>
          <p:spPr>
            <a:xfrm>
              <a:off x="9649522" y="4764325"/>
              <a:ext cx="15178" cy="2855675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0094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6360" y="384704"/>
            <a:ext cx="8458200" cy="1513921"/>
          </a:xfrm>
          <a:prstGeom prst="rect">
            <a:avLst/>
          </a:prstGeom>
        </p:spPr>
        <p:txBody>
          <a:bodyPr vert="horz" wrap="square" lIns="0" tIns="36240" rIns="0" bIns="0" rtlCol="0" anchor="b">
            <a:spAutoFit/>
          </a:bodyPr>
          <a:lstStyle/>
          <a:p>
            <a:pPr marL="26847" algn="ctr">
              <a:lnSpc>
                <a:spcPct val="100000"/>
              </a:lnSpc>
              <a:spcBef>
                <a:spcPts val="286"/>
              </a:spcBef>
            </a:pPr>
            <a:br>
              <a:rPr lang="en-US" sz="3200" spc="0" dirty="0">
                <a:latin typeface="+mn-lt"/>
              </a:rPr>
            </a:br>
            <a:r>
              <a:rPr lang="en-US" sz="3200" spc="0" dirty="0">
                <a:latin typeface="+mn-lt"/>
              </a:rPr>
              <a:t>Pseudo code for decision trees</a:t>
            </a:r>
            <a:br>
              <a:rPr lang="en-US" sz="3200" spc="0" dirty="0">
                <a:latin typeface="+mn-lt"/>
              </a:rPr>
            </a:br>
            <a:endParaRPr sz="3200" spc="0" dirty="0">
              <a:latin typeface="+mn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711" y="2356458"/>
            <a:ext cx="7423838" cy="1231906"/>
          </a:xfrm>
          <a:prstGeom prst="rect">
            <a:avLst/>
          </a:prstGeom>
        </p:spPr>
        <p:txBody>
          <a:bodyPr vert="horz" wrap="square" lIns="0" tIns="24160" rIns="0" bIns="0" rtlCol="0">
            <a:spAutoFit/>
          </a:bodyPr>
          <a:lstStyle/>
          <a:p>
            <a:pPr marL="26847" algn="l" fontAlgn="auto">
              <a:spcBef>
                <a:spcPts val="190"/>
              </a:spcBef>
              <a:spcAft>
                <a:spcPts val="0"/>
              </a:spcAft>
            </a:pPr>
            <a:r>
              <a:rPr sz="192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function </a:t>
            </a:r>
            <a:r>
              <a:rPr sz="192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BuildDecisionTree(L)</a:t>
            </a:r>
          </a:p>
          <a:p>
            <a:pPr marL="465783" algn="l" fontAlgn="auto">
              <a:spcBef>
                <a:spcPts val="74"/>
              </a:spcBef>
              <a:spcAft>
                <a:spcPts val="0"/>
              </a:spcAft>
            </a:pPr>
            <a:r>
              <a:rPr sz="192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Create node</a:t>
            </a:r>
            <a:r>
              <a:rPr lang="en-US" sz="192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sz="1920" i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t </a:t>
            </a:r>
            <a:r>
              <a:rPr sz="192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from the learning sample L</a:t>
            </a:r>
            <a:r>
              <a:rPr sz="1920" i="1" baseline="-10416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t </a:t>
            </a:r>
            <a:r>
              <a:rPr sz="192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= L</a:t>
            </a:r>
            <a:r>
              <a:rPr lang="en-US" sz="192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; calculate </a:t>
            </a:r>
            <a:r>
              <a:rPr lang="en-US" sz="192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(im)purity</a:t>
            </a:r>
            <a:endParaRPr sz="1920" b="1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465783" algn="l" fontAlgn="auto">
              <a:spcBef>
                <a:spcPts val="74"/>
              </a:spcBef>
              <a:spcAft>
                <a:spcPts val="0"/>
              </a:spcAft>
            </a:pPr>
            <a:r>
              <a:rPr sz="192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sz="192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the </a:t>
            </a:r>
            <a:r>
              <a:rPr sz="192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stopping criterion </a:t>
            </a:r>
            <a:r>
              <a:rPr sz="192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is met for </a:t>
            </a:r>
            <a:r>
              <a:rPr sz="1920" i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t </a:t>
            </a:r>
            <a:r>
              <a:rPr sz="192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then</a:t>
            </a:r>
            <a:endParaRPr sz="1920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1515" y="3726477"/>
            <a:ext cx="136907" cy="321218"/>
          </a:xfrm>
          <a:prstGeom prst="rect">
            <a:avLst/>
          </a:prstGeom>
        </p:spPr>
        <p:txBody>
          <a:bodyPr vert="horz" wrap="square" lIns="0" tIns="25503" rIns="0" bIns="0" rtlCol="0">
            <a:spAutoFit/>
          </a:bodyPr>
          <a:lstStyle/>
          <a:p>
            <a:pPr marL="26847" algn="l" fontAlgn="auto">
              <a:spcBef>
                <a:spcPts val="201"/>
              </a:spcBef>
              <a:spcAft>
                <a:spcPts val="0"/>
              </a:spcAft>
            </a:pPr>
            <a:r>
              <a:rPr sz="1920" i="1" spc="170" dirty="0">
                <a:solidFill>
                  <a:prstClr val="black"/>
                </a:solidFill>
                <a:latin typeface="Calibri Light" panose="020F0302020204030204"/>
                <a:ea typeface=""/>
                <a:cs typeface="Arial"/>
              </a:rPr>
              <a:t>t</a:t>
            </a:r>
            <a:endParaRPr sz="1920">
              <a:solidFill>
                <a:prstClr val="black"/>
              </a:solidFill>
              <a:latin typeface="Calibri Light" panose="020F0302020204030204"/>
              <a:ea typeface="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36181" y="3586175"/>
            <a:ext cx="7258603" cy="319861"/>
          </a:xfrm>
          <a:prstGeom prst="rect">
            <a:avLst/>
          </a:prstGeom>
        </p:spPr>
        <p:txBody>
          <a:bodyPr vert="horz" wrap="square" lIns="0" tIns="24160" rIns="0" bIns="0" rtlCol="0">
            <a:spAutoFit/>
          </a:bodyPr>
          <a:lstStyle/>
          <a:p>
            <a:pPr marL="26847" algn="l" fontAlgn="auto">
              <a:spcBef>
                <a:spcPts val="190"/>
              </a:spcBef>
              <a:spcAft>
                <a:spcPts val="0"/>
              </a:spcAft>
            </a:pPr>
            <a:r>
              <a:rPr sz="1920" i="1" dirty="0">
                <a:solidFill>
                  <a:prstClr val="black"/>
                </a:solidFill>
                <a:latin typeface="Calibri" panose="020F0502020204030204"/>
                <a:ea typeface=""/>
                <a:cs typeface="Arial"/>
              </a:rPr>
              <a:t>y</a:t>
            </a:r>
            <a:r>
              <a:rPr sz="192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^</a:t>
            </a:r>
            <a:r>
              <a:rPr lang="en-US" sz="192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sz="192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some</a:t>
            </a:r>
            <a:r>
              <a:rPr lang="en-US" sz="192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sz="192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constant value</a:t>
            </a:r>
            <a:r>
              <a:rPr lang="en-US" sz="192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/class  </a:t>
            </a:r>
            <a:r>
              <a:rPr lang="en-US" sz="192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92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MAKE PREDICTION</a:t>
            </a:r>
            <a:r>
              <a:rPr lang="en-US" sz="192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) </a:t>
            </a:r>
            <a:endParaRPr sz="1920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3318" y="3900512"/>
            <a:ext cx="7555460" cy="2562142"/>
          </a:xfrm>
          <a:prstGeom prst="rect">
            <a:avLst/>
          </a:prstGeom>
        </p:spPr>
        <p:txBody>
          <a:bodyPr vert="horz" wrap="square" lIns="0" tIns="24160" rIns="0" bIns="0" rtlCol="0">
            <a:spAutoFit/>
          </a:bodyPr>
          <a:lstStyle/>
          <a:p>
            <a:pPr marL="465783" algn="l" fontAlgn="auto">
              <a:spcBef>
                <a:spcPts val="190"/>
              </a:spcBef>
              <a:spcAft>
                <a:spcPts val="0"/>
              </a:spcAft>
            </a:pPr>
            <a:r>
              <a:rPr sz="192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endParaRPr sz="1920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904719" algn="l" fontAlgn="auto">
              <a:spcBef>
                <a:spcPts val="74"/>
              </a:spcBef>
              <a:spcAft>
                <a:spcPts val="0"/>
              </a:spcAft>
            </a:pPr>
            <a:r>
              <a:rPr sz="192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Find the split on L</a:t>
            </a:r>
            <a:r>
              <a:rPr sz="1920" i="1" baseline="-10416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t </a:t>
            </a:r>
            <a:r>
              <a:rPr sz="192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that maximizes </a:t>
            </a:r>
            <a:r>
              <a:rPr sz="192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impurity</a:t>
            </a:r>
            <a:r>
              <a:rPr lang="en-US" sz="192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sz="192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decrease</a:t>
            </a:r>
            <a:endParaRPr lang="en-US" sz="1920" b="1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904719" algn="l" fontAlgn="auto">
              <a:spcBef>
                <a:spcPts val="74"/>
              </a:spcBef>
              <a:spcAft>
                <a:spcPts val="0"/>
              </a:spcAft>
            </a:pPr>
            <a:r>
              <a:rPr lang="en-US" sz="1920" b="1" i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sz="1920" i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s</a:t>
            </a:r>
            <a:r>
              <a:rPr sz="1920" baseline="3125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∗ </a:t>
            </a:r>
            <a:r>
              <a:rPr sz="192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= arg max ∆</a:t>
            </a:r>
            <a:r>
              <a:rPr sz="1920" i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i </a:t>
            </a:r>
            <a:r>
              <a:rPr sz="192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sz="1920" i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s</a:t>
            </a:r>
            <a:r>
              <a:rPr sz="192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sz="1920" i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t</a:t>
            </a:r>
            <a:r>
              <a:rPr sz="192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106043" fontAlgn="auto">
              <a:lnSpc>
                <a:spcPts val="1955"/>
              </a:lnSpc>
              <a:spcBef>
                <a:spcPts val="0"/>
              </a:spcBef>
              <a:spcAft>
                <a:spcPts val="0"/>
              </a:spcAft>
            </a:pPr>
            <a:r>
              <a:rPr sz="1920" i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s</a:t>
            </a:r>
            <a:r>
              <a:rPr sz="192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∈Q</a:t>
            </a:r>
            <a:endParaRPr lang="en-US" sz="1920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106043" algn="l" fontAlgn="auto">
              <a:lnSpc>
                <a:spcPts val="195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2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sz="192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Partition L</a:t>
            </a:r>
            <a:r>
              <a:rPr sz="1920" i="1" baseline="-10416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t </a:t>
            </a:r>
            <a:r>
              <a:rPr sz="192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into L</a:t>
            </a:r>
            <a:r>
              <a:rPr sz="1920" i="1" baseline="-10416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t</a:t>
            </a:r>
            <a:r>
              <a:rPr sz="1920" i="1" baseline="-27777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L </a:t>
            </a:r>
            <a:r>
              <a:rPr sz="192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∪ L</a:t>
            </a:r>
            <a:r>
              <a:rPr sz="1920" i="1" baseline="-10416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t</a:t>
            </a:r>
            <a:r>
              <a:rPr sz="1920" i="1" baseline="-27777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R </a:t>
            </a:r>
            <a:r>
              <a:rPr sz="192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according to </a:t>
            </a:r>
            <a:r>
              <a:rPr sz="1920" i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s</a:t>
            </a:r>
            <a:r>
              <a:rPr sz="1920" baseline="27777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∗</a:t>
            </a:r>
            <a:endParaRPr lang="en-US" sz="1920" baseline="27777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106043" algn="l" fontAlgn="auto">
              <a:lnSpc>
                <a:spcPts val="195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20" i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sz="1920" i="1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t</a:t>
            </a:r>
            <a:r>
              <a:rPr sz="1920" i="1" baseline="-13888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L</a:t>
            </a:r>
            <a:r>
              <a:rPr sz="1920" i="1" baseline="-13888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sz="192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= </a:t>
            </a:r>
            <a:r>
              <a:rPr sz="1920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BuildDecisionTree</a:t>
            </a:r>
            <a:r>
              <a:rPr sz="192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(L</a:t>
            </a:r>
            <a:r>
              <a:rPr sz="1920" i="1" baseline="-13888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L</a:t>
            </a:r>
            <a:r>
              <a:rPr lang="en-US" sz="192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106043" algn="l" fontAlgn="auto">
              <a:lnSpc>
                <a:spcPts val="195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20" i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sz="1920" i="1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t</a:t>
            </a:r>
            <a:r>
              <a:rPr sz="1920" i="1" baseline="-13888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sz="1920" i="1" baseline="-13888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sz="192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= </a:t>
            </a:r>
            <a:r>
              <a:rPr sz="1920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BuildDecisionTree</a:t>
            </a:r>
            <a:r>
              <a:rPr sz="192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(L</a:t>
            </a:r>
            <a:r>
              <a:rPr sz="1920" i="1" baseline="-13888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R </a:t>
            </a:r>
            <a:r>
              <a:rPr sz="192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465783" marR="6053834" algn="l" fontAlgn="auto">
              <a:lnSpc>
                <a:spcPct val="102600"/>
              </a:lnSpc>
              <a:spcBef>
                <a:spcPts val="0"/>
              </a:spcBef>
              <a:spcAft>
                <a:spcPts val="0"/>
              </a:spcAft>
            </a:pPr>
            <a:r>
              <a:rPr sz="192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end if  </a:t>
            </a:r>
            <a:endParaRPr lang="en-US" sz="1920" b="1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0887" y="7967968"/>
            <a:ext cx="4441664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Code adapted from Gilles </a:t>
            </a:r>
            <a:r>
              <a:rPr lang="en-US" sz="192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Louppe</a:t>
            </a:r>
            <a:endParaRPr lang="en-US" sz="192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02450" y="2424173"/>
            <a:ext cx="1999265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stopping criterion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Gini (</a:t>
            </a:r>
            <a:r>
              <a:rPr lang="en-US" sz="1920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im</a:t>
            </a: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)purity = 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396616" y="3396865"/>
            <a:ext cx="3162530" cy="598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Gini (node L) =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92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1 - ∑ f(</a:t>
            </a:r>
            <a:r>
              <a:rPr lang="en-US" sz="1920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i</a:t>
            </a: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)</a:t>
            </a:r>
            <a:r>
              <a:rPr lang="en-US" sz="1920" baseline="30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2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920" baseline="3000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where f(</a:t>
            </a:r>
            <a:r>
              <a:rPr lang="en-US" sz="1920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i</a:t>
            </a: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) is the frequency of the </a:t>
            </a:r>
            <a:r>
              <a:rPr lang="en-US" sz="1920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i-th</a:t>
            </a: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 class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920" baseline="3000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920" baseline="3000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Gini (splits L</a:t>
            </a:r>
            <a:r>
              <a:rPr lang="en-US" sz="1920" baseline="-25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L </a:t>
            </a: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and Lr) =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92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L</a:t>
            </a:r>
            <a:r>
              <a:rPr lang="en-US" sz="1920" baseline="-25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L</a:t>
            </a: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/L * (1 - ∑ f(</a:t>
            </a:r>
            <a:r>
              <a:rPr lang="en-US" sz="1920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i</a:t>
            </a: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)</a:t>
            </a:r>
            <a:r>
              <a:rPr lang="en-US" sz="1920" baseline="30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2</a:t>
            </a: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)</a:t>
            </a:r>
            <a:r>
              <a:rPr lang="en-US" sz="1920" baseline="30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 </a:t>
            </a: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+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L</a:t>
            </a:r>
            <a:r>
              <a:rPr lang="en-US" sz="1920" baseline="-25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R</a:t>
            </a: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/L * (1 - ∑ f(</a:t>
            </a:r>
            <a:r>
              <a:rPr lang="en-US" sz="1920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i</a:t>
            </a: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)</a:t>
            </a:r>
            <a:r>
              <a:rPr lang="en-US" sz="1920" baseline="30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2</a:t>
            </a: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)</a:t>
            </a:r>
            <a:endParaRPr lang="en-US" sz="1920" baseline="3000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920" baseline="3000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where f(</a:t>
            </a:r>
            <a:r>
              <a:rPr lang="en-US" sz="1920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i</a:t>
            </a: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) is the frequency of the </a:t>
            </a:r>
            <a:r>
              <a:rPr lang="en-US" sz="1920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i-th</a:t>
            </a: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 class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92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Note: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300" b="1" dirty="0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splits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300" b="1" dirty="0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happen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300" b="1" dirty="0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along (single) features!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920" baseline="3000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1200" y="6385855"/>
            <a:ext cx="8833187" cy="1000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65783" marR="6053834" algn="l" fontAlgn="auto">
              <a:lnSpc>
                <a:spcPct val="102600"/>
              </a:lnSpc>
              <a:spcBef>
                <a:spcPts val="0"/>
              </a:spcBef>
              <a:spcAft>
                <a:spcPts val="0"/>
              </a:spcAft>
            </a:pPr>
            <a:r>
              <a:rPr lang="mr-IN" sz="1920" b="1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mr-IN" sz="192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920" b="1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t</a:t>
            </a:r>
            <a:r>
              <a:rPr lang="mr-IN" sz="192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     </a:t>
            </a:r>
            <a:endParaRPr lang="mr-IN" sz="1920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26847" algn="l" fontAlgn="auto">
              <a:spcBef>
                <a:spcPts val="74"/>
              </a:spcBef>
              <a:spcAft>
                <a:spcPts val="0"/>
              </a:spcAft>
            </a:pPr>
            <a:r>
              <a:rPr lang="mr-IN" sz="1920" b="1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end</a:t>
            </a:r>
            <a:r>
              <a:rPr lang="mr-IN" sz="192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920" b="1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function</a:t>
            </a:r>
            <a:endParaRPr lang="mr-IN" sz="1920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92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529081822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4053720"/>
            <a:ext cx="11734800" cy="414534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Our first example will be a supervised classification problem, </a:t>
            </a:r>
            <a:b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</a:br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in which we attempt to predict </a:t>
            </a:r>
            <a:b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</a:br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if a planet is habitable, based on its distance from parent star, mass of parent star, and orbital period.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46742" y="914400"/>
            <a:ext cx="103199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+mj-lt"/>
              </a:rPr>
              <a:t>We are now ready to build our first tree</a:t>
            </a:r>
          </a:p>
          <a:p>
            <a:r>
              <a:rPr lang="en-US" sz="4800" dirty="0">
                <a:latin typeface="+mj-lt"/>
              </a:rPr>
              <a:t>(with pen and paper!)</a:t>
            </a:r>
          </a:p>
        </p:txBody>
      </p:sp>
    </p:spTree>
    <p:extLst>
      <p:ext uri="{BB962C8B-B14F-4D97-AF65-F5344CB8AC3E}">
        <p14:creationId xmlns:p14="http://schemas.microsoft.com/office/powerpoint/2010/main" val="562605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400" y="533400"/>
            <a:ext cx="11216640" cy="188524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Data from the </a:t>
            </a:r>
            <a:b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</a:br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Planet Habitability Lab </a:t>
            </a:r>
            <a:b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</a:br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at Arecibo Observatory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9" y="2667000"/>
            <a:ext cx="12204681" cy="686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783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143000"/>
            <a:ext cx="11938000" cy="71628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922000" y="5943600"/>
            <a:ext cx="457200" cy="15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16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080" y="519291"/>
            <a:ext cx="11216640" cy="1385710"/>
          </a:xfrm>
        </p:spPr>
        <p:txBody>
          <a:bodyPr/>
          <a:lstStyle/>
          <a:p>
            <a:pPr algn="ctr"/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Let’s see what </a:t>
            </a:r>
            <a:r>
              <a:rPr lang="en-US" dirty="0" err="1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sklearn</a:t>
            </a:r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 says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0" y="2362200"/>
            <a:ext cx="9144000" cy="658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26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4800" y="314757"/>
            <a:ext cx="8016384" cy="136164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And visualize the criteria that we found!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16377" y="8458200"/>
            <a:ext cx="8172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Can you figure out the accuracy on the test set?</a:t>
            </a:r>
          </a:p>
        </p:txBody>
      </p:sp>
      <p:pic>
        <p:nvPicPr>
          <p:cNvPr id="9" name="Picture 8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67505E09-8FC6-F840-99DB-07C3F2CE6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2208125"/>
            <a:ext cx="8886622" cy="594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12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013" y="460563"/>
            <a:ext cx="12359640" cy="169051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Note (and we’ll see code for it):</a:t>
            </a:r>
            <a:b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</a:br>
            <a:r>
              <a:rPr lang="en-US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if you use the last 13 rows for training and the first 5 for testing, you get this tree: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400" y="2590800"/>
            <a:ext cx="7095236" cy="47926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83000" y="7762709"/>
            <a:ext cx="51890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and 100% accuracy on test set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54053" y="8610600"/>
            <a:ext cx="131858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Morale: Different train/test split might give significantly different performances,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especially when data sets are small.</a:t>
            </a:r>
          </a:p>
        </p:txBody>
      </p:sp>
    </p:spTree>
    <p:extLst>
      <p:ext uri="{BB962C8B-B14F-4D97-AF65-F5344CB8AC3E}">
        <p14:creationId xmlns:p14="http://schemas.microsoft.com/office/powerpoint/2010/main" val="75962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5091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4FEB5-D59A-1E4E-B268-EA401D5C5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9996" y="990600"/>
            <a:ext cx="8444807" cy="1690624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US" dirty="0"/>
            </a:br>
            <a:r>
              <a:rPr lang="en-US" sz="4700" dirty="0"/>
              <a:t>KNN algorithm</a:t>
            </a:r>
            <a:br>
              <a:rPr lang="en-US" sz="4700" dirty="0"/>
            </a:br>
            <a:r>
              <a:rPr lang="en-US" sz="4700" dirty="0"/>
              <a:t>(K NEAREST NEIGHBORS) </a:t>
            </a:r>
            <a:br>
              <a:rPr lang="en-US" sz="4700" dirty="0"/>
            </a:br>
            <a:endParaRPr lang="en-US" sz="47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7E42E4-02B9-CF49-A9A5-A721DCC0D8D4}"/>
              </a:ext>
            </a:extLst>
          </p:cNvPr>
          <p:cNvSpPr/>
          <p:nvPr/>
        </p:nvSpPr>
        <p:spPr>
          <a:xfrm>
            <a:off x="1549401" y="3429000"/>
            <a:ext cx="104394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latin typeface="+mj-lt"/>
              </a:rPr>
              <a:t>Simple, yet powerful!</a:t>
            </a:r>
          </a:p>
          <a:p>
            <a:pPr algn="l"/>
            <a:br>
              <a:rPr lang="en-US" dirty="0">
                <a:solidFill>
                  <a:schemeClr val="tx1"/>
                </a:solidFill>
                <a:latin typeface="+mj-lt"/>
              </a:rPr>
            </a:br>
            <a:r>
              <a:rPr lang="en-US" dirty="0">
                <a:solidFill>
                  <a:schemeClr val="tx1"/>
                </a:solidFill>
                <a:latin typeface="+mj-lt"/>
              </a:rPr>
              <a:t>Only one parameter: k (a small integer) </a:t>
            </a:r>
          </a:p>
          <a:p>
            <a:pPr algn="l"/>
            <a:endParaRPr lang="en-US" dirty="0">
              <a:solidFill>
                <a:schemeClr val="tx1"/>
              </a:solidFill>
              <a:latin typeface="+mj-lt"/>
            </a:endParaRPr>
          </a:p>
          <a:p>
            <a:pPr algn="l"/>
            <a:r>
              <a:rPr lang="en-US" dirty="0">
                <a:solidFill>
                  <a:schemeClr val="tx1"/>
                </a:solidFill>
                <a:latin typeface="+mj-lt"/>
              </a:rPr>
              <a:t>To make a prediction for a new object, find 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k closest examples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in training set </a:t>
            </a:r>
          </a:p>
          <a:p>
            <a:pPr algn="l"/>
            <a:endParaRPr lang="en-US" dirty="0">
              <a:solidFill>
                <a:schemeClr val="tx1"/>
              </a:solidFill>
              <a:latin typeface="+mj-lt"/>
            </a:endParaRPr>
          </a:p>
          <a:p>
            <a:pPr algn="l"/>
            <a:r>
              <a:rPr lang="en-US" dirty="0">
                <a:solidFill>
                  <a:schemeClr val="tx1"/>
                </a:solidFill>
                <a:latin typeface="+mj-lt"/>
              </a:rPr>
              <a:t>For classification problems, output the majority class </a:t>
            </a:r>
          </a:p>
          <a:p>
            <a:pPr algn="l"/>
            <a:endParaRPr lang="en-US" dirty="0">
              <a:solidFill>
                <a:schemeClr val="tx1"/>
              </a:solidFill>
              <a:latin typeface="+mj-lt"/>
            </a:endParaRPr>
          </a:p>
          <a:p>
            <a:pPr algn="l"/>
            <a:r>
              <a:rPr lang="en-US" dirty="0">
                <a:solidFill>
                  <a:schemeClr val="tx1"/>
                </a:solidFill>
                <a:latin typeface="+mj-lt"/>
              </a:rPr>
              <a:t>For regression problems, output the mean of the target property </a:t>
            </a:r>
            <a:endParaRPr lang="en-US" dirty="0"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7253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CAA9F-5C33-CB48-88D3-BE2865CD2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630" y="2971800"/>
            <a:ext cx="9869540" cy="2763544"/>
          </a:xfrm>
        </p:spPr>
        <p:txBody>
          <a:bodyPr/>
          <a:lstStyle/>
          <a:p>
            <a:r>
              <a:rPr lang="en-US" dirty="0"/>
              <a:t>Algorithm #1: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decision trees</a:t>
            </a:r>
          </a:p>
        </p:txBody>
      </p:sp>
    </p:spTree>
    <p:extLst>
      <p:ext uri="{BB962C8B-B14F-4D97-AF65-F5344CB8AC3E}">
        <p14:creationId xmlns:p14="http://schemas.microsoft.com/office/powerpoint/2010/main" val="488379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53981-5B9C-714C-9A69-791EFB2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78" y="2057400"/>
            <a:ext cx="4322655" cy="4343400"/>
          </a:xfrm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pPr defTabSz="914400"/>
            <a:r>
              <a:rPr lang="en-US" sz="3000" spc="200" dirty="0">
                <a:solidFill>
                  <a:srgbClr val="262626"/>
                </a:solidFill>
              </a:rPr>
              <a:t>Let’s assume that we have coordinates x and y as features,</a:t>
            </a:r>
            <a:br>
              <a:rPr lang="en-US" sz="3000" spc="200" dirty="0">
                <a:solidFill>
                  <a:srgbClr val="262626"/>
                </a:solidFill>
              </a:rPr>
            </a:br>
            <a:r>
              <a:rPr lang="en-US" sz="3000" spc="200" dirty="0">
                <a:solidFill>
                  <a:srgbClr val="262626"/>
                </a:solidFill>
              </a:rPr>
              <a:t>and we want to predict the color.</a:t>
            </a:r>
            <a:br>
              <a:rPr lang="en-US" sz="3000" spc="200" dirty="0">
                <a:solidFill>
                  <a:srgbClr val="262626"/>
                </a:solidFill>
              </a:rPr>
            </a:br>
            <a:br>
              <a:rPr lang="en-US" sz="3000" spc="200" dirty="0">
                <a:solidFill>
                  <a:srgbClr val="262626"/>
                </a:solidFill>
              </a:rPr>
            </a:br>
            <a:r>
              <a:rPr lang="en-US" sz="3000" spc="200" dirty="0">
                <a:solidFill>
                  <a:srgbClr val="262626"/>
                </a:solidFill>
              </a:rPr>
              <a:t>how would that work?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FF2944-16D8-D34F-B931-CF8D39928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334" y="1315652"/>
            <a:ext cx="6674714" cy="66747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3C7218-E2C5-774D-834C-C13D98ACE543}"/>
              </a:ext>
            </a:extLst>
          </p:cNvPr>
          <p:cNvSpPr txBox="1"/>
          <p:nvPr/>
        </p:nvSpPr>
        <p:spPr>
          <a:xfrm>
            <a:off x="1630267" y="6819641"/>
            <a:ext cx="24472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odd is better!</a:t>
            </a:r>
          </a:p>
        </p:txBody>
      </p:sp>
    </p:spTree>
    <p:extLst>
      <p:ext uri="{BB962C8B-B14F-4D97-AF65-F5344CB8AC3E}">
        <p14:creationId xmlns:p14="http://schemas.microsoft.com/office/powerpoint/2010/main" val="160554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53981-5B9C-714C-9A69-791EFB2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78" y="2057400"/>
            <a:ext cx="4322655" cy="4343400"/>
          </a:xfrm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pPr defTabSz="914400"/>
            <a:r>
              <a:rPr lang="en-US" sz="3000" spc="200" dirty="0">
                <a:solidFill>
                  <a:srgbClr val="262626"/>
                </a:solidFill>
              </a:rPr>
              <a:t>Let’s assume that we have coordinates x and y as features,</a:t>
            </a:r>
            <a:br>
              <a:rPr lang="en-US" sz="3000" spc="200" dirty="0">
                <a:solidFill>
                  <a:srgbClr val="262626"/>
                </a:solidFill>
              </a:rPr>
            </a:br>
            <a:br>
              <a:rPr lang="en-US" sz="3000" spc="200" dirty="0">
                <a:solidFill>
                  <a:srgbClr val="262626"/>
                </a:solidFill>
              </a:rPr>
            </a:br>
            <a:br>
              <a:rPr lang="en-US" sz="3000" spc="200" dirty="0">
                <a:solidFill>
                  <a:srgbClr val="262626"/>
                </a:solidFill>
              </a:rPr>
            </a:br>
            <a:r>
              <a:rPr lang="en-US" sz="3000" spc="200" dirty="0">
                <a:solidFill>
                  <a:srgbClr val="262626"/>
                </a:solidFill>
              </a:rPr>
              <a:t>what value should we use for k?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FF2944-16D8-D34F-B931-CF8D39928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334" y="1315652"/>
            <a:ext cx="6674714" cy="667471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8C11682-79D4-7846-ADC1-175146B58FAE}"/>
              </a:ext>
            </a:extLst>
          </p:cNvPr>
          <p:cNvSpPr/>
          <p:nvPr/>
        </p:nvSpPr>
        <p:spPr>
          <a:xfrm>
            <a:off x="10464800" y="5029200"/>
            <a:ext cx="914400" cy="9144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8451A89-DEA5-FC4C-86FB-8E138E5D69E9}"/>
              </a:ext>
            </a:extLst>
          </p:cNvPr>
          <p:cNvSpPr>
            <a:spLocks noChangeAspect="1"/>
          </p:cNvSpPr>
          <p:nvPr/>
        </p:nvSpPr>
        <p:spPr>
          <a:xfrm>
            <a:off x="9931400" y="4419600"/>
            <a:ext cx="1981200" cy="19812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79D4E5-56EC-514B-80DF-1EBDF8B8791F}"/>
              </a:ext>
            </a:extLst>
          </p:cNvPr>
          <p:cNvCxnSpPr>
            <a:cxnSpLocks/>
          </p:cNvCxnSpPr>
          <p:nvPr/>
        </p:nvCxnSpPr>
        <p:spPr>
          <a:xfrm flipV="1">
            <a:off x="9474200" y="5649434"/>
            <a:ext cx="1295400" cy="23515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97DB246-DAAD-2C41-AC7D-B37874257320}"/>
              </a:ext>
            </a:extLst>
          </p:cNvPr>
          <p:cNvSpPr txBox="1"/>
          <p:nvPr/>
        </p:nvSpPr>
        <p:spPr>
          <a:xfrm>
            <a:off x="11000915" y="4608661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k = 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B853E3-F5FC-E343-85EF-1F2CED867C6F}"/>
              </a:ext>
            </a:extLst>
          </p:cNvPr>
          <p:cNvSpPr txBox="1"/>
          <p:nvPr/>
        </p:nvSpPr>
        <p:spPr>
          <a:xfrm>
            <a:off x="11671291" y="5943600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k = 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3C7218-E2C5-774D-834C-C13D98ACE543}"/>
              </a:ext>
            </a:extLst>
          </p:cNvPr>
          <p:cNvSpPr txBox="1"/>
          <p:nvPr/>
        </p:nvSpPr>
        <p:spPr>
          <a:xfrm>
            <a:off x="1630267" y="6819641"/>
            <a:ext cx="24472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odd is better!</a:t>
            </a:r>
          </a:p>
        </p:txBody>
      </p:sp>
    </p:spTree>
    <p:extLst>
      <p:ext uri="{BB962C8B-B14F-4D97-AF65-F5344CB8AC3E}">
        <p14:creationId xmlns:p14="http://schemas.microsoft.com/office/powerpoint/2010/main" val="176334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2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999C3-59C4-7C4E-9574-EA2562752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316" y="1372006"/>
            <a:ext cx="3271400" cy="1690624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pPr defTabSz="914400"/>
            <a:r>
              <a:rPr lang="en-US" sz="2800" spc="200"/>
              <a:t>Tweakables!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C40E09-9EB9-F546-8D83-FEFAB4C7DE25}"/>
              </a:ext>
            </a:extLst>
          </p:cNvPr>
          <p:cNvSpPr txBox="1"/>
          <p:nvPr/>
        </p:nvSpPr>
        <p:spPr>
          <a:xfrm>
            <a:off x="856793" y="3751884"/>
            <a:ext cx="3268016" cy="4641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algn="l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</a:pP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1) Choose neighborhood radius instead of k </a:t>
            </a:r>
          </a:p>
          <a:p>
            <a:pPr marL="514350" indent="-228600" algn="l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5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endParaRPr>
          </a:p>
          <a:p>
            <a:pPr algn="l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</a:pP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   2) Weigh different objects according to distance (inverse-distance weighing) </a:t>
            </a:r>
          </a:p>
          <a:p>
            <a:pPr indent="-228600" algn="l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5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endParaRPr>
          </a:p>
          <a:p>
            <a:pPr indent="-228600" algn="l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Any insights on the effects of 1) and 2)? </a:t>
            </a:r>
          </a:p>
          <a:p>
            <a:pPr indent="-228600" algn="l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5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100FCB-8C19-9D46-851C-ECDACED95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901" y="1839324"/>
            <a:ext cx="6086246" cy="608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01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999C3-59C4-7C4E-9574-EA2562752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316" y="1372006"/>
            <a:ext cx="3271400" cy="1690624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pPr defTabSz="914400"/>
            <a:r>
              <a:rPr lang="en-US" sz="2800" spc="200"/>
              <a:t>Tweakables!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C40E09-9EB9-F546-8D83-FEFAB4C7DE25}"/>
              </a:ext>
            </a:extLst>
          </p:cNvPr>
          <p:cNvSpPr txBox="1"/>
          <p:nvPr/>
        </p:nvSpPr>
        <p:spPr>
          <a:xfrm>
            <a:off x="432522" y="3733800"/>
            <a:ext cx="4274008" cy="55445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algn="l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</a:pP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1) Choose neighborhood radius instead of k </a:t>
            </a:r>
          </a:p>
          <a:p>
            <a:pPr marL="514350" indent="-228600" algn="l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5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endParaRPr>
          </a:p>
          <a:p>
            <a:pPr algn="l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</a:pP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   2) Weigh different objects according to distance (inverse-distance weighing) </a:t>
            </a:r>
          </a:p>
          <a:p>
            <a:pPr indent="-228600" algn="l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5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endParaRPr>
          </a:p>
          <a:p>
            <a:pPr indent="-228600" algn="l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Any insights on the effects of 1) and 2)? </a:t>
            </a:r>
          </a:p>
          <a:p>
            <a:pPr indent="-228600" algn="l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5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endParaRPr>
          </a:p>
          <a:p>
            <a:pPr indent="-228600" algn="l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If the data have non-uniform density, different choices will have different effects! Needs to be chosen via cross-validation (next unit). </a:t>
            </a:r>
          </a:p>
          <a:p>
            <a:pPr indent="-228600" algn="l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5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CEA5EF1-4DA8-0E4E-9C5E-26488EB90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800" y="1580088"/>
            <a:ext cx="6477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66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72476" y="7162800"/>
            <a:ext cx="10884430" cy="20574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sz="2500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Work by splitting data on different values of features</a:t>
            </a:r>
          </a:p>
          <a:p>
            <a:r>
              <a:rPr lang="en-US" sz="2500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Simplest trees are </a:t>
            </a:r>
            <a:r>
              <a:rPr lang="en-US" sz="2500" dirty="0">
                <a:solidFill>
                  <a:srgbClr val="FF0000"/>
                </a:solidFill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binary trees</a:t>
            </a:r>
          </a:p>
          <a:p>
            <a:r>
              <a:rPr lang="en-US" sz="2500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If categorical features, the split would be on yes/no</a:t>
            </a:r>
          </a:p>
          <a:p>
            <a:r>
              <a:rPr lang="en-US" sz="2500" dirty="0"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If numerical, the split would be on a certain value (e.g. x &gt; 100 or x &lt; 100)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97000" y="457200"/>
            <a:ext cx="10729912" cy="1030287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DECISION TREES</a:t>
            </a:r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BE6BF559-EE5B-1745-A031-13E4B5B15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200" y="1905000"/>
            <a:ext cx="6705600" cy="494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4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625034" y="632904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66" y="32337"/>
                </a:lnTo>
                <a:lnTo>
                  <a:pt x="10229" y="40328"/>
                </a:lnTo>
                <a:lnTo>
                  <a:pt x="15659" y="42567"/>
                </a:lnTo>
                <a:lnTo>
                  <a:pt x="26974" y="42567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15630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25034" y="632904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567"/>
                </a:moveTo>
                <a:lnTo>
                  <a:pt x="26974" y="42567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30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66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37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67"/>
                </a:lnTo>
                <a:lnTo>
                  <a:pt x="21316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641378" y="714288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74" y="0"/>
                </a:moveTo>
                <a:lnTo>
                  <a:pt x="15668" y="0"/>
                </a:lnTo>
                <a:lnTo>
                  <a:pt x="10239" y="2228"/>
                </a:lnTo>
                <a:lnTo>
                  <a:pt x="2276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76" y="32327"/>
                </a:lnTo>
                <a:lnTo>
                  <a:pt x="10239" y="40328"/>
                </a:lnTo>
                <a:lnTo>
                  <a:pt x="15668" y="42567"/>
                </a:lnTo>
                <a:lnTo>
                  <a:pt x="26974" y="42567"/>
                </a:lnTo>
                <a:lnTo>
                  <a:pt x="32375" y="40328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15621"/>
                </a:lnTo>
                <a:lnTo>
                  <a:pt x="40376" y="10229"/>
                </a:lnTo>
                <a:lnTo>
                  <a:pt x="3237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641378" y="714288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26" y="42567"/>
                </a:moveTo>
                <a:lnTo>
                  <a:pt x="26974" y="42567"/>
                </a:lnTo>
                <a:lnTo>
                  <a:pt x="32375" y="40328"/>
                </a:lnTo>
                <a:lnTo>
                  <a:pt x="36356" y="36347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0"/>
                </a:lnTo>
                <a:lnTo>
                  <a:pt x="40376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28"/>
                </a:lnTo>
                <a:lnTo>
                  <a:pt x="6257" y="6210"/>
                </a:lnTo>
                <a:lnTo>
                  <a:pt x="2276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76" y="32327"/>
                </a:lnTo>
                <a:lnTo>
                  <a:pt x="6257" y="36347"/>
                </a:lnTo>
                <a:lnTo>
                  <a:pt x="10239" y="40328"/>
                </a:lnTo>
                <a:lnTo>
                  <a:pt x="15668" y="42567"/>
                </a:lnTo>
                <a:lnTo>
                  <a:pt x="21326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733414" y="4144877"/>
            <a:ext cx="1115521" cy="1288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61658" y="772581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61658" y="772581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48306" y="4774837"/>
            <a:ext cx="1917643" cy="25450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69686" y="3399211"/>
            <a:ext cx="3761132" cy="27218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66178" y="691181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66" y="32337"/>
                </a:lnTo>
                <a:lnTo>
                  <a:pt x="10229" y="40338"/>
                </a:lnTo>
                <a:lnTo>
                  <a:pt x="15659" y="42567"/>
                </a:lnTo>
                <a:lnTo>
                  <a:pt x="26936" y="42567"/>
                </a:lnTo>
                <a:lnTo>
                  <a:pt x="32365" y="40338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15630"/>
                </a:lnTo>
                <a:lnTo>
                  <a:pt x="40366" y="1022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666178" y="691181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67"/>
                </a:moveTo>
                <a:lnTo>
                  <a:pt x="26936" y="42567"/>
                </a:lnTo>
                <a:lnTo>
                  <a:pt x="32365" y="40338"/>
                </a:lnTo>
                <a:lnTo>
                  <a:pt x="36347" y="36356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29"/>
                </a:lnTo>
                <a:lnTo>
                  <a:pt x="36347" y="6219"/>
                </a:lnTo>
                <a:lnTo>
                  <a:pt x="32365" y="223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66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37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567"/>
                </a:lnTo>
                <a:lnTo>
                  <a:pt x="21316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478448" y="612110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27" y="40366"/>
                </a:lnTo>
                <a:lnTo>
                  <a:pt x="40328" y="32365"/>
                </a:lnTo>
                <a:lnTo>
                  <a:pt x="42557" y="26936"/>
                </a:lnTo>
                <a:lnTo>
                  <a:pt x="42557" y="15659"/>
                </a:lnTo>
                <a:lnTo>
                  <a:pt x="40328" y="10229"/>
                </a:lnTo>
                <a:lnTo>
                  <a:pt x="3232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478448" y="612110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27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57" y="26936"/>
                </a:lnTo>
                <a:lnTo>
                  <a:pt x="42557" y="21316"/>
                </a:lnTo>
                <a:lnTo>
                  <a:pt x="42557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27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2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090629" y="735271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27" y="40366"/>
                </a:lnTo>
                <a:lnTo>
                  <a:pt x="40328" y="32365"/>
                </a:lnTo>
                <a:lnTo>
                  <a:pt x="42567" y="26936"/>
                </a:lnTo>
                <a:lnTo>
                  <a:pt x="42567" y="15659"/>
                </a:lnTo>
                <a:lnTo>
                  <a:pt x="40328" y="10229"/>
                </a:lnTo>
                <a:lnTo>
                  <a:pt x="32327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090629" y="735271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27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67" y="26936"/>
                </a:lnTo>
                <a:lnTo>
                  <a:pt x="42567" y="21316"/>
                </a:lnTo>
                <a:lnTo>
                  <a:pt x="42567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27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30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570856" y="6820348"/>
            <a:ext cx="778746" cy="13488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456980" y="775577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68" y="0"/>
                </a:lnTo>
                <a:lnTo>
                  <a:pt x="10239" y="2238"/>
                </a:lnTo>
                <a:lnTo>
                  <a:pt x="2276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76" y="32375"/>
                </a:lnTo>
                <a:lnTo>
                  <a:pt x="10239" y="40338"/>
                </a:lnTo>
                <a:lnTo>
                  <a:pt x="15668" y="42605"/>
                </a:lnTo>
                <a:lnTo>
                  <a:pt x="26946" y="42605"/>
                </a:lnTo>
                <a:lnTo>
                  <a:pt x="32375" y="40338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76" y="10229"/>
                </a:lnTo>
                <a:lnTo>
                  <a:pt x="32375" y="223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456980" y="775577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605"/>
                </a:moveTo>
                <a:lnTo>
                  <a:pt x="26946" y="42605"/>
                </a:lnTo>
                <a:lnTo>
                  <a:pt x="32375" y="40338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76" y="10229"/>
                </a:lnTo>
                <a:lnTo>
                  <a:pt x="36356" y="6219"/>
                </a:lnTo>
                <a:lnTo>
                  <a:pt x="32375" y="2238"/>
                </a:lnTo>
                <a:lnTo>
                  <a:pt x="2694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19"/>
                </a:lnTo>
                <a:lnTo>
                  <a:pt x="2276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76" y="32375"/>
                </a:lnTo>
                <a:lnTo>
                  <a:pt x="6257" y="36356"/>
                </a:lnTo>
                <a:lnTo>
                  <a:pt x="10239" y="40338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337041" y="607926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39" y="2266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38" y="32365"/>
                </a:lnTo>
                <a:lnTo>
                  <a:pt x="10239" y="40366"/>
                </a:lnTo>
                <a:lnTo>
                  <a:pt x="15668" y="42595"/>
                </a:lnTo>
                <a:lnTo>
                  <a:pt x="26936" y="42595"/>
                </a:lnTo>
                <a:lnTo>
                  <a:pt x="32375" y="40366"/>
                </a:lnTo>
                <a:lnTo>
                  <a:pt x="4037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7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337041" y="607927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595"/>
                </a:moveTo>
                <a:lnTo>
                  <a:pt x="26936" y="4259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7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66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38" y="32365"/>
                </a:lnTo>
                <a:lnTo>
                  <a:pt x="6257" y="36385"/>
                </a:lnTo>
                <a:lnTo>
                  <a:pt x="10239" y="40366"/>
                </a:lnTo>
                <a:lnTo>
                  <a:pt x="15668" y="42595"/>
                </a:lnTo>
                <a:lnTo>
                  <a:pt x="2132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540963" y="749530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38" y="3236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37" y="40366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15659"/>
                </a:lnTo>
                <a:lnTo>
                  <a:pt x="40338" y="10229"/>
                </a:lnTo>
                <a:lnTo>
                  <a:pt x="3233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540963" y="749530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95"/>
                </a:moveTo>
                <a:lnTo>
                  <a:pt x="26936" y="42595"/>
                </a:lnTo>
                <a:lnTo>
                  <a:pt x="32337" y="40366"/>
                </a:lnTo>
                <a:lnTo>
                  <a:pt x="36356" y="36347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21278"/>
                </a:lnTo>
                <a:lnTo>
                  <a:pt x="42567" y="15659"/>
                </a:lnTo>
                <a:lnTo>
                  <a:pt x="40338" y="10229"/>
                </a:lnTo>
                <a:lnTo>
                  <a:pt x="36356" y="6248"/>
                </a:lnTo>
                <a:lnTo>
                  <a:pt x="32337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9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29" y="40366"/>
                </a:lnTo>
                <a:lnTo>
                  <a:pt x="15630" y="42595"/>
                </a:lnTo>
                <a:lnTo>
                  <a:pt x="2128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348197" y="660155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28" y="32375"/>
                </a:lnTo>
                <a:lnTo>
                  <a:pt x="6210" y="36385"/>
                </a:lnTo>
                <a:lnTo>
                  <a:pt x="10229" y="4036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40328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348197" y="660155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28" y="3237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75"/>
                </a:lnTo>
                <a:lnTo>
                  <a:pt x="6210" y="36385"/>
                </a:lnTo>
                <a:lnTo>
                  <a:pt x="10229" y="40366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687027" y="736143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68" y="0"/>
                </a:lnTo>
                <a:lnTo>
                  <a:pt x="10229" y="2276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7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7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95" y="6257"/>
                </a:lnTo>
                <a:lnTo>
                  <a:pt x="32375" y="227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687027" y="736143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74" y="42605"/>
                </a:lnTo>
                <a:lnTo>
                  <a:pt x="32375" y="40376"/>
                </a:lnTo>
                <a:lnTo>
                  <a:pt x="36395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95" y="6257"/>
                </a:lnTo>
                <a:lnTo>
                  <a:pt x="32375" y="2276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76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428909" y="788239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28" y="1023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38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38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428909" y="788239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38"/>
                </a:lnTo>
                <a:lnTo>
                  <a:pt x="36347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2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806624" y="659714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68" y="0"/>
                </a:lnTo>
                <a:lnTo>
                  <a:pt x="10239" y="2238"/>
                </a:lnTo>
                <a:lnTo>
                  <a:pt x="223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38" y="32337"/>
                </a:lnTo>
                <a:lnTo>
                  <a:pt x="10239" y="40338"/>
                </a:lnTo>
                <a:lnTo>
                  <a:pt x="15668" y="42567"/>
                </a:lnTo>
                <a:lnTo>
                  <a:pt x="26946" y="42567"/>
                </a:lnTo>
                <a:lnTo>
                  <a:pt x="32375" y="40338"/>
                </a:lnTo>
                <a:lnTo>
                  <a:pt x="40338" y="32337"/>
                </a:lnTo>
                <a:lnTo>
                  <a:pt x="42605" y="26946"/>
                </a:lnTo>
                <a:lnTo>
                  <a:pt x="42605" y="15630"/>
                </a:lnTo>
                <a:lnTo>
                  <a:pt x="40338" y="10239"/>
                </a:lnTo>
                <a:lnTo>
                  <a:pt x="32375" y="223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806624" y="659714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67"/>
                </a:moveTo>
                <a:lnTo>
                  <a:pt x="26946" y="42567"/>
                </a:lnTo>
                <a:lnTo>
                  <a:pt x="32375" y="40338"/>
                </a:lnTo>
                <a:lnTo>
                  <a:pt x="36356" y="36356"/>
                </a:lnTo>
                <a:lnTo>
                  <a:pt x="40338" y="32337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38" y="10239"/>
                </a:lnTo>
                <a:lnTo>
                  <a:pt x="36356" y="6219"/>
                </a:lnTo>
                <a:lnTo>
                  <a:pt x="32375" y="2238"/>
                </a:lnTo>
                <a:lnTo>
                  <a:pt x="2694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19"/>
                </a:lnTo>
                <a:lnTo>
                  <a:pt x="223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38" y="32337"/>
                </a:lnTo>
                <a:lnTo>
                  <a:pt x="6257" y="36356"/>
                </a:lnTo>
                <a:lnTo>
                  <a:pt x="10239" y="40338"/>
                </a:lnTo>
                <a:lnTo>
                  <a:pt x="15668" y="42567"/>
                </a:lnTo>
                <a:lnTo>
                  <a:pt x="21288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753816" y="617293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7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753816" y="617293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7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7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387950" y="731426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21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28" y="32365"/>
                </a:lnTo>
                <a:lnTo>
                  <a:pt x="42595" y="26974"/>
                </a:lnTo>
                <a:lnTo>
                  <a:pt x="42595" y="15659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387950" y="731426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95" y="26974"/>
                </a:lnTo>
                <a:lnTo>
                  <a:pt x="42595" y="21316"/>
                </a:lnTo>
                <a:lnTo>
                  <a:pt x="4259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20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041784" y="672038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76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38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75" y="40376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15668"/>
                </a:lnTo>
                <a:lnTo>
                  <a:pt x="40338" y="10239"/>
                </a:lnTo>
                <a:lnTo>
                  <a:pt x="3237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041784" y="672038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75" y="40376"/>
                </a:lnTo>
                <a:lnTo>
                  <a:pt x="36356" y="36356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38" y="10239"/>
                </a:lnTo>
                <a:lnTo>
                  <a:pt x="36356" y="6257"/>
                </a:lnTo>
                <a:lnTo>
                  <a:pt x="32375" y="2276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76"/>
                </a:lnTo>
                <a:lnTo>
                  <a:pt x="6248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46"/>
                </a:lnTo>
                <a:lnTo>
                  <a:pt x="2238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433001" y="756230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433001" y="756230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9609848" y="331994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79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65" y="40328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9609848" y="331994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79">
                <a:moveTo>
                  <a:pt x="21278" y="42605"/>
                </a:moveTo>
                <a:lnTo>
                  <a:pt x="26936" y="4260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30"/>
                </a:lnTo>
                <a:lnTo>
                  <a:pt x="40328" y="10229"/>
                </a:lnTo>
                <a:lnTo>
                  <a:pt x="36347" y="6210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28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299607" y="761129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2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28" y="32375"/>
                </a:lnTo>
                <a:lnTo>
                  <a:pt x="10229" y="40338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38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15630"/>
                </a:lnTo>
                <a:lnTo>
                  <a:pt x="40366" y="1023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299607" y="761129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36" y="42605"/>
                </a:lnTo>
                <a:lnTo>
                  <a:pt x="32365" y="40338"/>
                </a:lnTo>
                <a:lnTo>
                  <a:pt x="36347" y="36356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39"/>
                </a:lnTo>
                <a:lnTo>
                  <a:pt x="36347" y="6219"/>
                </a:lnTo>
                <a:lnTo>
                  <a:pt x="32365" y="223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2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757727" y="738803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757725" y="738803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74" y="42595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9678664" y="667957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30" y="0"/>
                </a:lnTo>
                <a:lnTo>
                  <a:pt x="10229" y="2238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6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28" y="1022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9678664" y="667957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5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3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66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784065" y="707580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30" y="0"/>
                </a:lnTo>
                <a:lnTo>
                  <a:pt x="10239" y="2228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38" y="32365"/>
                </a:lnTo>
                <a:lnTo>
                  <a:pt x="10239" y="40366"/>
                </a:lnTo>
                <a:lnTo>
                  <a:pt x="15630" y="42595"/>
                </a:lnTo>
                <a:lnTo>
                  <a:pt x="26946" y="42595"/>
                </a:lnTo>
                <a:lnTo>
                  <a:pt x="32337" y="40366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15659"/>
                </a:lnTo>
                <a:lnTo>
                  <a:pt x="40338" y="10229"/>
                </a:lnTo>
                <a:lnTo>
                  <a:pt x="32337" y="222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784065" y="707580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95"/>
                </a:moveTo>
                <a:lnTo>
                  <a:pt x="26946" y="42595"/>
                </a:lnTo>
                <a:lnTo>
                  <a:pt x="32337" y="40366"/>
                </a:lnTo>
                <a:lnTo>
                  <a:pt x="36356" y="36347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21278"/>
                </a:lnTo>
                <a:lnTo>
                  <a:pt x="42567" y="15659"/>
                </a:lnTo>
                <a:lnTo>
                  <a:pt x="40338" y="10229"/>
                </a:lnTo>
                <a:lnTo>
                  <a:pt x="36356" y="6248"/>
                </a:lnTo>
                <a:lnTo>
                  <a:pt x="32337" y="2228"/>
                </a:lnTo>
                <a:lnTo>
                  <a:pt x="2694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28"/>
                </a:lnTo>
                <a:lnTo>
                  <a:pt x="6219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39" y="40366"/>
                </a:lnTo>
                <a:lnTo>
                  <a:pt x="15630" y="42595"/>
                </a:lnTo>
                <a:lnTo>
                  <a:pt x="2128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428125" y="588965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21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428125" y="588965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20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8008364" y="419370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38"/>
                </a:lnTo>
                <a:lnTo>
                  <a:pt x="2228" y="1023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38"/>
                </a:lnTo>
                <a:lnTo>
                  <a:pt x="15668" y="42605"/>
                </a:lnTo>
                <a:lnTo>
                  <a:pt x="26936" y="42605"/>
                </a:lnTo>
                <a:lnTo>
                  <a:pt x="32365" y="40338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28" y="1023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008364" y="419370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38"/>
                </a:lnTo>
                <a:lnTo>
                  <a:pt x="36347" y="3635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28" y="10239"/>
                </a:lnTo>
                <a:lnTo>
                  <a:pt x="36347" y="6219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68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2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68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893381" y="326197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74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66" y="32365"/>
                </a:lnTo>
                <a:lnTo>
                  <a:pt x="10229" y="4036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66"/>
                </a:lnTo>
                <a:lnTo>
                  <a:pt x="36385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29"/>
                </a:lnTo>
                <a:lnTo>
                  <a:pt x="32375" y="226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893381" y="326197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16" y="42605"/>
                </a:moveTo>
                <a:lnTo>
                  <a:pt x="26974" y="42605"/>
                </a:lnTo>
                <a:lnTo>
                  <a:pt x="32375" y="40366"/>
                </a:lnTo>
                <a:lnTo>
                  <a:pt x="36385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66" y="10229"/>
                </a:lnTo>
                <a:lnTo>
                  <a:pt x="36385" y="6248"/>
                </a:lnTo>
                <a:lnTo>
                  <a:pt x="32375" y="2266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9581541" y="559016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9581541" y="559016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048556" y="797607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3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68" y="42595"/>
                </a:lnTo>
                <a:lnTo>
                  <a:pt x="26936" y="42595"/>
                </a:lnTo>
                <a:lnTo>
                  <a:pt x="32375" y="40366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38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7048556" y="797607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95"/>
                </a:moveTo>
                <a:lnTo>
                  <a:pt x="26936" y="42595"/>
                </a:lnTo>
                <a:lnTo>
                  <a:pt x="32375" y="40366"/>
                </a:lnTo>
                <a:lnTo>
                  <a:pt x="36356" y="36347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59"/>
                </a:lnTo>
                <a:lnTo>
                  <a:pt x="40338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3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68" y="42595"/>
                </a:lnTo>
                <a:lnTo>
                  <a:pt x="2128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4390621" y="699864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66" y="32327"/>
                </a:lnTo>
                <a:lnTo>
                  <a:pt x="10229" y="40328"/>
                </a:lnTo>
                <a:lnTo>
                  <a:pt x="15659" y="42567"/>
                </a:lnTo>
                <a:lnTo>
                  <a:pt x="26936" y="42567"/>
                </a:lnTo>
                <a:lnTo>
                  <a:pt x="32365" y="40328"/>
                </a:lnTo>
                <a:lnTo>
                  <a:pt x="40366" y="32327"/>
                </a:lnTo>
                <a:lnTo>
                  <a:pt x="42595" y="26936"/>
                </a:lnTo>
                <a:lnTo>
                  <a:pt x="42595" y="15621"/>
                </a:lnTo>
                <a:lnTo>
                  <a:pt x="40366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4390621" y="699864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67"/>
                </a:moveTo>
                <a:lnTo>
                  <a:pt x="26936" y="42567"/>
                </a:lnTo>
                <a:lnTo>
                  <a:pt x="32365" y="40328"/>
                </a:lnTo>
                <a:lnTo>
                  <a:pt x="36347" y="36347"/>
                </a:lnTo>
                <a:lnTo>
                  <a:pt x="40366" y="32327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21"/>
                </a:lnTo>
                <a:lnTo>
                  <a:pt x="40366" y="10229"/>
                </a:lnTo>
                <a:lnTo>
                  <a:pt x="36347" y="6210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66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27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67"/>
                </a:lnTo>
                <a:lnTo>
                  <a:pt x="21316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582821" y="804118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68" y="0"/>
                </a:lnTo>
                <a:lnTo>
                  <a:pt x="10239" y="2228"/>
                </a:lnTo>
                <a:lnTo>
                  <a:pt x="223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38" y="32365"/>
                </a:lnTo>
                <a:lnTo>
                  <a:pt x="10239" y="40328"/>
                </a:lnTo>
                <a:lnTo>
                  <a:pt x="15668" y="42605"/>
                </a:lnTo>
                <a:lnTo>
                  <a:pt x="26946" y="42605"/>
                </a:lnTo>
                <a:lnTo>
                  <a:pt x="32375" y="40328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76" y="10229"/>
                </a:lnTo>
                <a:lnTo>
                  <a:pt x="32375" y="222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582821" y="804118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605"/>
                </a:moveTo>
                <a:lnTo>
                  <a:pt x="26946" y="42605"/>
                </a:lnTo>
                <a:lnTo>
                  <a:pt x="32375" y="40328"/>
                </a:lnTo>
                <a:lnTo>
                  <a:pt x="36356" y="36347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30"/>
                </a:lnTo>
                <a:lnTo>
                  <a:pt x="40376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4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28"/>
                </a:lnTo>
                <a:lnTo>
                  <a:pt x="6257" y="6210"/>
                </a:lnTo>
                <a:lnTo>
                  <a:pt x="2238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57" y="36347"/>
                </a:lnTo>
                <a:lnTo>
                  <a:pt x="10239" y="40328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7433933" y="712708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433933" y="712708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001857" y="800430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65" y="40328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001857" y="800430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004195" y="401463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68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8004195" y="401463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68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9738824" y="634918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38" y="32365"/>
                </a:lnTo>
                <a:lnTo>
                  <a:pt x="10229" y="4032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37" y="40328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15630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9738824" y="634918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288" y="42605"/>
                </a:moveTo>
                <a:lnTo>
                  <a:pt x="26936" y="42605"/>
                </a:lnTo>
                <a:lnTo>
                  <a:pt x="32337" y="40328"/>
                </a:lnTo>
                <a:lnTo>
                  <a:pt x="36356" y="36347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21278"/>
                </a:lnTo>
                <a:lnTo>
                  <a:pt x="42567" y="15630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29" y="40328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4860679" y="690867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38" y="32365"/>
                </a:lnTo>
                <a:lnTo>
                  <a:pt x="10229" y="4036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37" y="40366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15668"/>
                </a:lnTo>
                <a:lnTo>
                  <a:pt x="40338" y="10229"/>
                </a:lnTo>
                <a:lnTo>
                  <a:pt x="3233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4860679" y="690867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37" y="40366"/>
                </a:lnTo>
                <a:lnTo>
                  <a:pt x="36356" y="36347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21316"/>
                </a:lnTo>
                <a:lnTo>
                  <a:pt x="42567" y="15668"/>
                </a:lnTo>
                <a:lnTo>
                  <a:pt x="40338" y="10229"/>
                </a:lnTo>
                <a:lnTo>
                  <a:pt x="36356" y="6248"/>
                </a:lnTo>
                <a:lnTo>
                  <a:pt x="32337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9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29" y="4036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113044" y="783560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3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38" y="32375"/>
                </a:lnTo>
                <a:lnTo>
                  <a:pt x="6219" y="36356"/>
                </a:lnTo>
                <a:lnTo>
                  <a:pt x="10239" y="4032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75" y="40328"/>
                </a:lnTo>
                <a:lnTo>
                  <a:pt x="40338" y="3237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38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113044" y="783560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75" y="40328"/>
                </a:lnTo>
                <a:lnTo>
                  <a:pt x="36356" y="36356"/>
                </a:lnTo>
                <a:lnTo>
                  <a:pt x="40338" y="3237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30"/>
                </a:lnTo>
                <a:lnTo>
                  <a:pt x="40338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75"/>
                </a:lnTo>
                <a:lnTo>
                  <a:pt x="6219" y="36356"/>
                </a:lnTo>
                <a:lnTo>
                  <a:pt x="10239" y="40328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9744261" y="801994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21" y="0"/>
                </a:lnTo>
                <a:lnTo>
                  <a:pt x="10229" y="2276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7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40328" y="3237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28" y="10239"/>
                </a:lnTo>
                <a:lnTo>
                  <a:pt x="3236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9744261" y="801994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278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28" y="32375"/>
                </a:lnTo>
                <a:lnTo>
                  <a:pt x="42595" y="26936"/>
                </a:lnTo>
                <a:lnTo>
                  <a:pt x="42595" y="21326"/>
                </a:lnTo>
                <a:lnTo>
                  <a:pt x="42595" y="15668"/>
                </a:lnTo>
                <a:lnTo>
                  <a:pt x="40328" y="10239"/>
                </a:lnTo>
                <a:lnTo>
                  <a:pt x="36347" y="6257"/>
                </a:lnTo>
                <a:lnTo>
                  <a:pt x="32365" y="2276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76"/>
                </a:lnTo>
                <a:lnTo>
                  <a:pt x="6210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76"/>
                </a:lnTo>
                <a:lnTo>
                  <a:pt x="15620" y="42605"/>
                </a:lnTo>
                <a:lnTo>
                  <a:pt x="21278" y="42605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8972340" y="316445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79">
                <a:moveTo>
                  <a:pt x="26936" y="0"/>
                </a:moveTo>
                <a:lnTo>
                  <a:pt x="15659" y="0"/>
                </a:lnTo>
                <a:lnTo>
                  <a:pt x="10229" y="2276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28" y="32375"/>
                </a:lnTo>
                <a:lnTo>
                  <a:pt x="10229" y="4037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39"/>
                </a:lnTo>
                <a:lnTo>
                  <a:pt x="3236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8972338" y="316445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79">
                <a:moveTo>
                  <a:pt x="21316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95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76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76"/>
                </a:lnTo>
                <a:lnTo>
                  <a:pt x="6248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28" y="32375"/>
                </a:lnTo>
                <a:lnTo>
                  <a:pt x="6248" y="36395"/>
                </a:lnTo>
                <a:lnTo>
                  <a:pt x="10229" y="4037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5508820" y="801783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28" y="32327"/>
                </a:lnTo>
                <a:lnTo>
                  <a:pt x="6210" y="36347"/>
                </a:lnTo>
                <a:lnTo>
                  <a:pt x="10229" y="40328"/>
                </a:lnTo>
                <a:lnTo>
                  <a:pt x="15621" y="42567"/>
                </a:lnTo>
                <a:lnTo>
                  <a:pt x="26936" y="42567"/>
                </a:lnTo>
                <a:lnTo>
                  <a:pt x="32327" y="40328"/>
                </a:lnTo>
                <a:lnTo>
                  <a:pt x="36347" y="36347"/>
                </a:lnTo>
                <a:lnTo>
                  <a:pt x="40328" y="32327"/>
                </a:lnTo>
                <a:lnTo>
                  <a:pt x="42557" y="26936"/>
                </a:lnTo>
                <a:lnTo>
                  <a:pt x="42557" y="15621"/>
                </a:lnTo>
                <a:lnTo>
                  <a:pt x="40328" y="10229"/>
                </a:lnTo>
                <a:lnTo>
                  <a:pt x="36347" y="6210"/>
                </a:lnTo>
                <a:lnTo>
                  <a:pt x="3232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5508820" y="801783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67"/>
                </a:moveTo>
                <a:lnTo>
                  <a:pt x="26936" y="42567"/>
                </a:lnTo>
                <a:lnTo>
                  <a:pt x="32327" y="40328"/>
                </a:lnTo>
                <a:lnTo>
                  <a:pt x="36347" y="36347"/>
                </a:lnTo>
                <a:lnTo>
                  <a:pt x="40328" y="32327"/>
                </a:lnTo>
                <a:lnTo>
                  <a:pt x="42557" y="26936"/>
                </a:lnTo>
                <a:lnTo>
                  <a:pt x="42557" y="21278"/>
                </a:lnTo>
                <a:lnTo>
                  <a:pt x="42557" y="15620"/>
                </a:lnTo>
                <a:lnTo>
                  <a:pt x="40328" y="10229"/>
                </a:lnTo>
                <a:lnTo>
                  <a:pt x="36347" y="6210"/>
                </a:lnTo>
                <a:lnTo>
                  <a:pt x="32327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27"/>
                </a:lnTo>
                <a:lnTo>
                  <a:pt x="6210" y="36347"/>
                </a:lnTo>
                <a:lnTo>
                  <a:pt x="10229" y="40328"/>
                </a:lnTo>
                <a:lnTo>
                  <a:pt x="15621" y="42567"/>
                </a:lnTo>
                <a:lnTo>
                  <a:pt x="21278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539730" y="649986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76"/>
                </a:lnTo>
                <a:lnTo>
                  <a:pt x="15659" y="42605"/>
                </a:lnTo>
                <a:lnTo>
                  <a:pt x="26974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4539730" y="649986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74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21288"/>
                </a:lnTo>
                <a:lnTo>
                  <a:pt x="4259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9503121" y="755200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68" y="0"/>
                </a:lnTo>
                <a:lnTo>
                  <a:pt x="10229" y="2238"/>
                </a:lnTo>
                <a:lnTo>
                  <a:pt x="6248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38" y="32375"/>
                </a:lnTo>
                <a:lnTo>
                  <a:pt x="6248" y="36356"/>
                </a:lnTo>
                <a:lnTo>
                  <a:pt x="10229" y="4036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66" y="10229"/>
                </a:lnTo>
                <a:lnTo>
                  <a:pt x="36356" y="6248"/>
                </a:lnTo>
                <a:lnTo>
                  <a:pt x="3237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9503121" y="755200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605"/>
                </a:moveTo>
                <a:lnTo>
                  <a:pt x="2693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68"/>
                </a:lnTo>
                <a:lnTo>
                  <a:pt x="40366" y="10229"/>
                </a:lnTo>
                <a:lnTo>
                  <a:pt x="36356" y="6248"/>
                </a:lnTo>
                <a:lnTo>
                  <a:pt x="32375" y="2238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38"/>
                </a:lnTo>
                <a:lnTo>
                  <a:pt x="6248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38" y="32375"/>
                </a:lnTo>
                <a:lnTo>
                  <a:pt x="6248" y="36356"/>
                </a:lnTo>
                <a:lnTo>
                  <a:pt x="10229" y="4036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4452734" y="705927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68" y="0"/>
                </a:lnTo>
                <a:lnTo>
                  <a:pt x="10239" y="2238"/>
                </a:lnTo>
                <a:lnTo>
                  <a:pt x="2276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76" y="32375"/>
                </a:lnTo>
                <a:lnTo>
                  <a:pt x="10239" y="4037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76"/>
                </a:lnTo>
                <a:lnTo>
                  <a:pt x="40376" y="32375"/>
                </a:lnTo>
                <a:lnTo>
                  <a:pt x="42605" y="26946"/>
                </a:lnTo>
                <a:lnTo>
                  <a:pt x="42605" y="15668"/>
                </a:lnTo>
                <a:lnTo>
                  <a:pt x="40376" y="10239"/>
                </a:lnTo>
                <a:lnTo>
                  <a:pt x="3237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4452734" y="705927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605"/>
                </a:moveTo>
                <a:lnTo>
                  <a:pt x="26974" y="42605"/>
                </a:lnTo>
                <a:lnTo>
                  <a:pt x="32375" y="40376"/>
                </a:lnTo>
                <a:lnTo>
                  <a:pt x="36395" y="36356"/>
                </a:lnTo>
                <a:lnTo>
                  <a:pt x="40376" y="32375"/>
                </a:lnTo>
                <a:lnTo>
                  <a:pt x="42605" y="2694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76" y="10239"/>
                </a:lnTo>
                <a:lnTo>
                  <a:pt x="36395" y="6257"/>
                </a:lnTo>
                <a:lnTo>
                  <a:pt x="32375" y="2238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57"/>
                </a:lnTo>
                <a:lnTo>
                  <a:pt x="227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46"/>
                </a:lnTo>
                <a:lnTo>
                  <a:pt x="2276" y="32375"/>
                </a:lnTo>
                <a:lnTo>
                  <a:pt x="6257" y="36356"/>
                </a:lnTo>
                <a:lnTo>
                  <a:pt x="10239" y="4037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4895289" y="702750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39"/>
                </a:lnTo>
                <a:lnTo>
                  <a:pt x="0" y="15630"/>
                </a:lnTo>
                <a:lnTo>
                  <a:pt x="0" y="26936"/>
                </a:lnTo>
                <a:lnTo>
                  <a:pt x="2266" y="32337"/>
                </a:lnTo>
                <a:lnTo>
                  <a:pt x="10229" y="40338"/>
                </a:lnTo>
                <a:lnTo>
                  <a:pt x="15659" y="42567"/>
                </a:lnTo>
                <a:lnTo>
                  <a:pt x="26974" y="42567"/>
                </a:lnTo>
                <a:lnTo>
                  <a:pt x="32365" y="40338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15630"/>
                </a:lnTo>
                <a:lnTo>
                  <a:pt x="40366" y="10239"/>
                </a:lnTo>
                <a:lnTo>
                  <a:pt x="3236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4895289" y="702750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67"/>
                </a:moveTo>
                <a:lnTo>
                  <a:pt x="26974" y="42567"/>
                </a:lnTo>
                <a:lnTo>
                  <a:pt x="32365" y="40338"/>
                </a:lnTo>
                <a:lnTo>
                  <a:pt x="36347" y="36356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39"/>
                </a:lnTo>
                <a:lnTo>
                  <a:pt x="36347" y="6219"/>
                </a:lnTo>
                <a:lnTo>
                  <a:pt x="3236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66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37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567"/>
                </a:lnTo>
                <a:lnTo>
                  <a:pt x="21316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5862729" y="682507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5862727" y="682507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74" y="42595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59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5610354" y="713006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36347" y="3635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5610354" y="713006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5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68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6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6026936" y="585314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38"/>
                </a:lnTo>
                <a:lnTo>
                  <a:pt x="6210" y="6219"/>
                </a:lnTo>
                <a:lnTo>
                  <a:pt x="222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3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27" y="40338"/>
                </a:lnTo>
                <a:lnTo>
                  <a:pt x="40328" y="32375"/>
                </a:lnTo>
                <a:lnTo>
                  <a:pt x="42567" y="26936"/>
                </a:lnTo>
                <a:lnTo>
                  <a:pt x="42567" y="15630"/>
                </a:lnTo>
                <a:lnTo>
                  <a:pt x="40328" y="10229"/>
                </a:lnTo>
                <a:lnTo>
                  <a:pt x="36347" y="6219"/>
                </a:lnTo>
                <a:lnTo>
                  <a:pt x="32327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6026936" y="585314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27" y="40338"/>
                </a:lnTo>
                <a:lnTo>
                  <a:pt x="36347" y="36356"/>
                </a:lnTo>
                <a:lnTo>
                  <a:pt x="40328" y="32375"/>
                </a:lnTo>
                <a:lnTo>
                  <a:pt x="42567" y="26936"/>
                </a:lnTo>
                <a:lnTo>
                  <a:pt x="42567" y="21288"/>
                </a:lnTo>
                <a:lnTo>
                  <a:pt x="42567" y="15630"/>
                </a:lnTo>
                <a:lnTo>
                  <a:pt x="40328" y="10229"/>
                </a:lnTo>
                <a:lnTo>
                  <a:pt x="36347" y="6219"/>
                </a:lnTo>
                <a:lnTo>
                  <a:pt x="32327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38"/>
                </a:lnTo>
                <a:lnTo>
                  <a:pt x="6210" y="6219"/>
                </a:lnTo>
                <a:lnTo>
                  <a:pt x="2228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38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5850930" y="579842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21"/>
                </a:lnTo>
                <a:lnTo>
                  <a:pt x="40366" y="10229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5850930" y="579842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74" y="42595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21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5740034" y="808405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5740034" y="808405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7507218" y="664244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68" y="0"/>
                </a:lnTo>
                <a:lnTo>
                  <a:pt x="10239" y="2276"/>
                </a:lnTo>
                <a:lnTo>
                  <a:pt x="2276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76" y="32375"/>
                </a:lnTo>
                <a:lnTo>
                  <a:pt x="10239" y="4037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76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76" y="10239"/>
                </a:lnTo>
                <a:lnTo>
                  <a:pt x="32375" y="227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7507218" y="664244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605"/>
                </a:moveTo>
                <a:lnTo>
                  <a:pt x="26974" y="42605"/>
                </a:lnTo>
                <a:lnTo>
                  <a:pt x="32375" y="40376"/>
                </a:lnTo>
                <a:lnTo>
                  <a:pt x="36356" y="36395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76" y="10239"/>
                </a:lnTo>
                <a:lnTo>
                  <a:pt x="36356" y="6257"/>
                </a:lnTo>
                <a:lnTo>
                  <a:pt x="32375" y="2276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76"/>
                </a:lnTo>
                <a:lnTo>
                  <a:pt x="6257" y="6257"/>
                </a:lnTo>
                <a:lnTo>
                  <a:pt x="227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76" y="32375"/>
                </a:lnTo>
                <a:lnTo>
                  <a:pt x="6257" y="36395"/>
                </a:lnTo>
                <a:lnTo>
                  <a:pt x="10239" y="4037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9616695" y="334078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79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6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27" y="40366"/>
                </a:lnTo>
                <a:lnTo>
                  <a:pt x="40328" y="32375"/>
                </a:lnTo>
                <a:lnTo>
                  <a:pt x="42567" y="26936"/>
                </a:lnTo>
                <a:lnTo>
                  <a:pt x="42567" y="15668"/>
                </a:lnTo>
                <a:lnTo>
                  <a:pt x="40328" y="10229"/>
                </a:lnTo>
                <a:lnTo>
                  <a:pt x="3232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9616695" y="334078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79">
                <a:moveTo>
                  <a:pt x="21278" y="42605"/>
                </a:moveTo>
                <a:lnTo>
                  <a:pt x="26936" y="42605"/>
                </a:lnTo>
                <a:lnTo>
                  <a:pt x="32327" y="40366"/>
                </a:lnTo>
                <a:lnTo>
                  <a:pt x="36347" y="36356"/>
                </a:lnTo>
                <a:lnTo>
                  <a:pt x="40328" y="32375"/>
                </a:lnTo>
                <a:lnTo>
                  <a:pt x="42567" y="26936"/>
                </a:lnTo>
                <a:lnTo>
                  <a:pt x="42567" y="21278"/>
                </a:lnTo>
                <a:lnTo>
                  <a:pt x="42567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27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66"/>
                </a:lnTo>
                <a:lnTo>
                  <a:pt x="1562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4808393" y="651725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21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28" y="32365"/>
                </a:lnTo>
                <a:lnTo>
                  <a:pt x="42595" y="26974"/>
                </a:lnTo>
                <a:lnTo>
                  <a:pt x="42595" y="15659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4808393" y="651725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28" y="32365"/>
                </a:lnTo>
                <a:lnTo>
                  <a:pt x="42595" y="26974"/>
                </a:lnTo>
                <a:lnTo>
                  <a:pt x="42595" y="21316"/>
                </a:lnTo>
                <a:lnTo>
                  <a:pt x="4259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20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9588386" y="755145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595" y="26974"/>
                </a:lnTo>
                <a:lnTo>
                  <a:pt x="4259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9588386" y="755145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66" y="32365"/>
                </a:lnTo>
                <a:lnTo>
                  <a:pt x="42595" y="26974"/>
                </a:lnTo>
                <a:lnTo>
                  <a:pt x="42595" y="2131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8485207" y="510144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74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76"/>
                </a:lnTo>
                <a:lnTo>
                  <a:pt x="15659" y="42605"/>
                </a:lnTo>
                <a:lnTo>
                  <a:pt x="26974" y="42605"/>
                </a:lnTo>
                <a:lnTo>
                  <a:pt x="32365" y="4037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66" y="10239"/>
                </a:lnTo>
                <a:lnTo>
                  <a:pt x="3236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8485207" y="510144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605"/>
                </a:moveTo>
                <a:lnTo>
                  <a:pt x="26974" y="42605"/>
                </a:lnTo>
                <a:lnTo>
                  <a:pt x="32365" y="40376"/>
                </a:lnTo>
                <a:lnTo>
                  <a:pt x="36385" y="3635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21288"/>
                </a:lnTo>
                <a:lnTo>
                  <a:pt x="42595" y="15668"/>
                </a:lnTo>
                <a:lnTo>
                  <a:pt x="40366" y="10239"/>
                </a:lnTo>
                <a:lnTo>
                  <a:pt x="36385" y="6257"/>
                </a:lnTo>
                <a:lnTo>
                  <a:pt x="3236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5766147" y="803434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38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38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66" y="1022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5766147" y="803434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36" y="42605"/>
                </a:lnTo>
                <a:lnTo>
                  <a:pt x="32365" y="40338"/>
                </a:lnTo>
                <a:lnTo>
                  <a:pt x="36347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29"/>
                </a:lnTo>
                <a:lnTo>
                  <a:pt x="36347" y="6219"/>
                </a:lnTo>
                <a:lnTo>
                  <a:pt x="32365" y="223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66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8081348" y="312945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74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66" y="32365"/>
                </a:lnTo>
                <a:lnTo>
                  <a:pt x="10229" y="4036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65" y="40366"/>
                </a:lnTo>
                <a:lnTo>
                  <a:pt x="36385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29"/>
                </a:lnTo>
                <a:lnTo>
                  <a:pt x="32365" y="226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8081348" y="312945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16" y="42605"/>
                </a:moveTo>
                <a:lnTo>
                  <a:pt x="26974" y="42605"/>
                </a:lnTo>
                <a:lnTo>
                  <a:pt x="32365" y="40366"/>
                </a:lnTo>
                <a:lnTo>
                  <a:pt x="36385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66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3783232" y="582995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28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30"/>
                </a:lnTo>
                <a:lnTo>
                  <a:pt x="40366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3783232" y="582995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30"/>
                </a:lnTo>
                <a:lnTo>
                  <a:pt x="40366" y="10229"/>
                </a:lnTo>
                <a:lnTo>
                  <a:pt x="36347" y="6210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28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6411831" y="792479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65"/>
                </a:lnTo>
                <a:lnTo>
                  <a:pt x="10229" y="40328"/>
                </a:lnTo>
                <a:lnTo>
                  <a:pt x="15630" y="42595"/>
                </a:lnTo>
                <a:lnTo>
                  <a:pt x="26936" y="42595"/>
                </a:lnTo>
                <a:lnTo>
                  <a:pt x="32337" y="40328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15621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6411831" y="792479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95"/>
                </a:moveTo>
                <a:lnTo>
                  <a:pt x="26936" y="42595"/>
                </a:lnTo>
                <a:lnTo>
                  <a:pt x="32337" y="40328"/>
                </a:lnTo>
                <a:lnTo>
                  <a:pt x="36356" y="36347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21278"/>
                </a:lnTo>
                <a:lnTo>
                  <a:pt x="42567" y="15621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29" y="40328"/>
                </a:lnTo>
                <a:lnTo>
                  <a:pt x="15630" y="42595"/>
                </a:lnTo>
                <a:lnTo>
                  <a:pt x="21288" y="42595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7891811" y="667131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37" y="40366"/>
                </a:lnTo>
                <a:lnTo>
                  <a:pt x="40328" y="32365"/>
                </a:lnTo>
                <a:lnTo>
                  <a:pt x="42567" y="26974"/>
                </a:lnTo>
                <a:lnTo>
                  <a:pt x="42567" y="15668"/>
                </a:lnTo>
                <a:lnTo>
                  <a:pt x="40328" y="10229"/>
                </a:lnTo>
                <a:lnTo>
                  <a:pt x="32337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7891811" y="667131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37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67" y="26974"/>
                </a:lnTo>
                <a:lnTo>
                  <a:pt x="42567" y="21316"/>
                </a:lnTo>
                <a:lnTo>
                  <a:pt x="42567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37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6709204" y="715146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21" y="42595"/>
                </a:lnTo>
                <a:lnTo>
                  <a:pt x="26936" y="42595"/>
                </a:lnTo>
                <a:lnTo>
                  <a:pt x="32327" y="40366"/>
                </a:lnTo>
                <a:lnTo>
                  <a:pt x="40328" y="32365"/>
                </a:lnTo>
                <a:lnTo>
                  <a:pt x="42557" y="26936"/>
                </a:lnTo>
                <a:lnTo>
                  <a:pt x="42557" y="15659"/>
                </a:lnTo>
                <a:lnTo>
                  <a:pt x="40328" y="10229"/>
                </a:lnTo>
                <a:lnTo>
                  <a:pt x="32327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6709204" y="715146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27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57" y="26936"/>
                </a:lnTo>
                <a:lnTo>
                  <a:pt x="42557" y="21316"/>
                </a:lnTo>
                <a:lnTo>
                  <a:pt x="42557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27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21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5595716" y="659275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5595716" y="659275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30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7172115" y="638479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7172115" y="638479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4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59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7624719" y="696514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68" y="0"/>
                </a:lnTo>
                <a:lnTo>
                  <a:pt x="10239" y="2228"/>
                </a:lnTo>
                <a:lnTo>
                  <a:pt x="227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76" y="32365"/>
                </a:lnTo>
                <a:lnTo>
                  <a:pt x="10239" y="40328"/>
                </a:lnTo>
                <a:lnTo>
                  <a:pt x="15668" y="42595"/>
                </a:lnTo>
                <a:lnTo>
                  <a:pt x="26974" y="42595"/>
                </a:lnTo>
                <a:lnTo>
                  <a:pt x="32375" y="40328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76" y="10229"/>
                </a:lnTo>
                <a:lnTo>
                  <a:pt x="3237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7624719" y="696514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595"/>
                </a:moveTo>
                <a:lnTo>
                  <a:pt x="26974" y="42595"/>
                </a:lnTo>
                <a:lnTo>
                  <a:pt x="32375" y="40328"/>
                </a:lnTo>
                <a:lnTo>
                  <a:pt x="36395" y="36347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76" y="10229"/>
                </a:lnTo>
                <a:lnTo>
                  <a:pt x="36395" y="6248"/>
                </a:lnTo>
                <a:lnTo>
                  <a:pt x="32375" y="2228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28"/>
                </a:lnTo>
                <a:lnTo>
                  <a:pt x="6257" y="6248"/>
                </a:lnTo>
                <a:lnTo>
                  <a:pt x="227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76" y="32365"/>
                </a:lnTo>
                <a:lnTo>
                  <a:pt x="6257" y="36347"/>
                </a:lnTo>
                <a:lnTo>
                  <a:pt x="10239" y="40328"/>
                </a:lnTo>
                <a:lnTo>
                  <a:pt x="15668" y="42595"/>
                </a:lnTo>
                <a:lnTo>
                  <a:pt x="2132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6448553" y="678078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30" y="0"/>
                </a:lnTo>
                <a:lnTo>
                  <a:pt x="10239" y="2238"/>
                </a:lnTo>
                <a:lnTo>
                  <a:pt x="6257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76"/>
                </a:lnTo>
                <a:lnTo>
                  <a:pt x="15630" y="42605"/>
                </a:lnTo>
                <a:lnTo>
                  <a:pt x="26946" y="42605"/>
                </a:lnTo>
                <a:lnTo>
                  <a:pt x="32375" y="40376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15668"/>
                </a:lnTo>
                <a:lnTo>
                  <a:pt x="40338" y="10239"/>
                </a:lnTo>
                <a:lnTo>
                  <a:pt x="32375" y="223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6448553" y="678078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46" y="42605"/>
                </a:lnTo>
                <a:lnTo>
                  <a:pt x="32375" y="40376"/>
                </a:lnTo>
                <a:lnTo>
                  <a:pt x="36356" y="36356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38" y="10239"/>
                </a:lnTo>
                <a:lnTo>
                  <a:pt x="36356" y="6257"/>
                </a:lnTo>
                <a:lnTo>
                  <a:pt x="32375" y="2238"/>
                </a:lnTo>
                <a:lnTo>
                  <a:pt x="2694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38"/>
                </a:lnTo>
                <a:lnTo>
                  <a:pt x="6257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4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7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7155666" y="697889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68" y="0"/>
                </a:lnTo>
                <a:lnTo>
                  <a:pt x="10239" y="2238"/>
                </a:lnTo>
                <a:lnTo>
                  <a:pt x="2276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76" y="32375"/>
                </a:lnTo>
                <a:lnTo>
                  <a:pt x="10239" y="4037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76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76" y="10239"/>
                </a:lnTo>
                <a:lnTo>
                  <a:pt x="3237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7155666" y="697889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605"/>
                </a:moveTo>
                <a:lnTo>
                  <a:pt x="26974" y="42605"/>
                </a:lnTo>
                <a:lnTo>
                  <a:pt x="32375" y="40376"/>
                </a:lnTo>
                <a:lnTo>
                  <a:pt x="36395" y="36356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76" y="10239"/>
                </a:lnTo>
                <a:lnTo>
                  <a:pt x="36395" y="6257"/>
                </a:lnTo>
                <a:lnTo>
                  <a:pt x="32375" y="2238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57"/>
                </a:lnTo>
                <a:lnTo>
                  <a:pt x="227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36"/>
                </a:lnTo>
                <a:lnTo>
                  <a:pt x="2276" y="32375"/>
                </a:lnTo>
                <a:lnTo>
                  <a:pt x="6257" y="36356"/>
                </a:lnTo>
                <a:lnTo>
                  <a:pt x="10239" y="4037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7376512" y="767870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66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38" y="32375"/>
                </a:lnTo>
                <a:lnTo>
                  <a:pt x="10229" y="4036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75" y="40366"/>
                </a:lnTo>
                <a:lnTo>
                  <a:pt x="40338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38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7376512" y="767870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38" y="3237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68"/>
                </a:lnTo>
                <a:lnTo>
                  <a:pt x="40338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66"/>
                </a:lnTo>
                <a:lnTo>
                  <a:pt x="6219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38" y="32375"/>
                </a:lnTo>
                <a:lnTo>
                  <a:pt x="6219" y="36356"/>
                </a:lnTo>
                <a:lnTo>
                  <a:pt x="10229" y="4036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5" name="object 135"/>
          <p:cNvSpPr/>
          <p:nvPr/>
        </p:nvSpPr>
        <p:spPr>
          <a:xfrm>
            <a:off x="7957165" y="449830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68" y="0"/>
                </a:lnTo>
                <a:lnTo>
                  <a:pt x="10229" y="2238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7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7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66" y="10239"/>
                </a:lnTo>
                <a:lnTo>
                  <a:pt x="3237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7957165" y="449830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74" y="42605"/>
                </a:lnTo>
                <a:lnTo>
                  <a:pt x="32375" y="40376"/>
                </a:lnTo>
                <a:lnTo>
                  <a:pt x="36385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68"/>
                </a:lnTo>
                <a:lnTo>
                  <a:pt x="40366" y="10239"/>
                </a:lnTo>
                <a:lnTo>
                  <a:pt x="36385" y="6257"/>
                </a:lnTo>
                <a:lnTo>
                  <a:pt x="3237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6427093" y="762993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38"/>
                </a:lnTo>
                <a:lnTo>
                  <a:pt x="6210" y="6219"/>
                </a:lnTo>
                <a:lnTo>
                  <a:pt x="222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3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65" y="40338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28" y="1022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6427093" y="762993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38"/>
                </a:lnTo>
                <a:lnTo>
                  <a:pt x="36347" y="3635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28" y="10229"/>
                </a:lnTo>
                <a:lnTo>
                  <a:pt x="36347" y="6219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38"/>
                </a:lnTo>
                <a:lnTo>
                  <a:pt x="6210" y="6219"/>
                </a:lnTo>
                <a:lnTo>
                  <a:pt x="2228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38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3929422" y="761044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27"/>
                </a:lnTo>
                <a:lnTo>
                  <a:pt x="10229" y="40328"/>
                </a:lnTo>
                <a:lnTo>
                  <a:pt x="15668" y="42557"/>
                </a:lnTo>
                <a:lnTo>
                  <a:pt x="26936" y="42557"/>
                </a:lnTo>
                <a:lnTo>
                  <a:pt x="32375" y="40328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15621"/>
                </a:lnTo>
                <a:lnTo>
                  <a:pt x="40376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3929422" y="761044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557"/>
                </a:moveTo>
                <a:lnTo>
                  <a:pt x="26936" y="42557"/>
                </a:lnTo>
                <a:lnTo>
                  <a:pt x="32375" y="40328"/>
                </a:lnTo>
                <a:lnTo>
                  <a:pt x="36356" y="36347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0"/>
                </a:lnTo>
                <a:lnTo>
                  <a:pt x="40376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36" y="0"/>
                </a:lnTo>
                <a:lnTo>
                  <a:pt x="21326" y="0"/>
                </a:lnTo>
                <a:lnTo>
                  <a:pt x="15668" y="0"/>
                </a:lnTo>
                <a:lnTo>
                  <a:pt x="10229" y="2228"/>
                </a:lnTo>
                <a:lnTo>
                  <a:pt x="6257" y="6210"/>
                </a:lnTo>
                <a:lnTo>
                  <a:pt x="223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27"/>
                </a:lnTo>
                <a:lnTo>
                  <a:pt x="6257" y="36347"/>
                </a:lnTo>
                <a:lnTo>
                  <a:pt x="10229" y="40328"/>
                </a:lnTo>
                <a:lnTo>
                  <a:pt x="15668" y="42557"/>
                </a:lnTo>
                <a:lnTo>
                  <a:pt x="21326" y="42557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41" name="object 141"/>
          <p:cNvSpPr/>
          <p:nvPr/>
        </p:nvSpPr>
        <p:spPr>
          <a:xfrm>
            <a:off x="8637618" y="641594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74" y="0"/>
                </a:moveTo>
                <a:lnTo>
                  <a:pt x="15659" y="0"/>
                </a:lnTo>
                <a:lnTo>
                  <a:pt x="10229" y="2276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66" y="32375"/>
                </a:lnTo>
                <a:lnTo>
                  <a:pt x="10229" y="40376"/>
                </a:lnTo>
                <a:lnTo>
                  <a:pt x="15659" y="42605"/>
                </a:lnTo>
                <a:lnTo>
                  <a:pt x="26974" y="42605"/>
                </a:lnTo>
                <a:lnTo>
                  <a:pt x="32365" y="40376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15668"/>
                </a:lnTo>
                <a:lnTo>
                  <a:pt x="40366" y="10239"/>
                </a:lnTo>
                <a:lnTo>
                  <a:pt x="32365" y="227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8637618" y="641594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605"/>
                </a:moveTo>
                <a:lnTo>
                  <a:pt x="26974" y="42605"/>
                </a:lnTo>
                <a:lnTo>
                  <a:pt x="32365" y="40376"/>
                </a:lnTo>
                <a:lnTo>
                  <a:pt x="36385" y="36356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85" y="6257"/>
                </a:lnTo>
                <a:lnTo>
                  <a:pt x="32365" y="2276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76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4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43" name="object 143"/>
          <p:cNvSpPr/>
          <p:nvPr/>
        </p:nvSpPr>
        <p:spPr>
          <a:xfrm>
            <a:off x="5078686" y="686935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39" y="2228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38" y="32365"/>
                </a:lnTo>
                <a:lnTo>
                  <a:pt x="10239" y="4032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75" y="40328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38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44" name="object 144"/>
          <p:cNvSpPr/>
          <p:nvPr/>
        </p:nvSpPr>
        <p:spPr>
          <a:xfrm>
            <a:off x="5078686" y="686935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75" y="40328"/>
                </a:lnTo>
                <a:lnTo>
                  <a:pt x="36356" y="36347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38" y="10229"/>
                </a:lnTo>
                <a:lnTo>
                  <a:pt x="36356" y="6248"/>
                </a:lnTo>
                <a:lnTo>
                  <a:pt x="32375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28"/>
                </a:lnTo>
                <a:lnTo>
                  <a:pt x="6219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39" y="40328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45" name="object 145"/>
          <p:cNvSpPr/>
          <p:nvPr/>
        </p:nvSpPr>
        <p:spPr>
          <a:xfrm>
            <a:off x="5349864" y="789310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68" y="42595"/>
                </a:lnTo>
                <a:lnTo>
                  <a:pt x="26936" y="42595"/>
                </a:lnTo>
                <a:lnTo>
                  <a:pt x="32375" y="40328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21"/>
                </a:lnTo>
                <a:lnTo>
                  <a:pt x="40328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46" name="object 146"/>
          <p:cNvSpPr/>
          <p:nvPr/>
        </p:nvSpPr>
        <p:spPr>
          <a:xfrm>
            <a:off x="5349864" y="789310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75" y="40328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1"/>
                </a:lnTo>
                <a:lnTo>
                  <a:pt x="40328" y="10229"/>
                </a:lnTo>
                <a:lnTo>
                  <a:pt x="36347" y="6210"/>
                </a:lnTo>
                <a:lnTo>
                  <a:pt x="3237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28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68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47" name="object 147"/>
          <p:cNvSpPr/>
          <p:nvPr/>
        </p:nvSpPr>
        <p:spPr>
          <a:xfrm>
            <a:off x="6272386" y="585802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68" y="0"/>
                </a:lnTo>
                <a:lnTo>
                  <a:pt x="10239" y="2238"/>
                </a:lnTo>
                <a:lnTo>
                  <a:pt x="2276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76" y="32375"/>
                </a:lnTo>
                <a:lnTo>
                  <a:pt x="10239" y="40376"/>
                </a:lnTo>
                <a:lnTo>
                  <a:pt x="15668" y="42605"/>
                </a:lnTo>
                <a:lnTo>
                  <a:pt x="26946" y="42605"/>
                </a:lnTo>
                <a:lnTo>
                  <a:pt x="32375" y="40376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46"/>
                </a:lnTo>
                <a:lnTo>
                  <a:pt x="42605" y="15668"/>
                </a:lnTo>
                <a:lnTo>
                  <a:pt x="40376" y="10239"/>
                </a:lnTo>
                <a:lnTo>
                  <a:pt x="36356" y="6257"/>
                </a:lnTo>
                <a:lnTo>
                  <a:pt x="32375" y="223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48" name="object 148"/>
          <p:cNvSpPr/>
          <p:nvPr/>
        </p:nvSpPr>
        <p:spPr>
          <a:xfrm>
            <a:off x="6272386" y="585802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605"/>
                </a:moveTo>
                <a:lnTo>
                  <a:pt x="26946" y="42605"/>
                </a:lnTo>
                <a:lnTo>
                  <a:pt x="32375" y="40376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68"/>
                </a:lnTo>
                <a:lnTo>
                  <a:pt x="40376" y="10239"/>
                </a:lnTo>
                <a:lnTo>
                  <a:pt x="36356" y="6257"/>
                </a:lnTo>
                <a:lnTo>
                  <a:pt x="32375" y="2238"/>
                </a:lnTo>
                <a:lnTo>
                  <a:pt x="2694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57"/>
                </a:lnTo>
                <a:lnTo>
                  <a:pt x="2276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46"/>
                </a:lnTo>
                <a:lnTo>
                  <a:pt x="2276" y="32375"/>
                </a:lnTo>
                <a:lnTo>
                  <a:pt x="6257" y="36356"/>
                </a:lnTo>
                <a:lnTo>
                  <a:pt x="10239" y="4037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49" name="object 149"/>
          <p:cNvSpPr/>
          <p:nvPr/>
        </p:nvSpPr>
        <p:spPr>
          <a:xfrm>
            <a:off x="6762517" y="687871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27"/>
                </a:lnTo>
                <a:lnTo>
                  <a:pt x="10229" y="40328"/>
                </a:lnTo>
                <a:lnTo>
                  <a:pt x="15630" y="42557"/>
                </a:lnTo>
                <a:lnTo>
                  <a:pt x="26936" y="42557"/>
                </a:lnTo>
                <a:lnTo>
                  <a:pt x="32375" y="40328"/>
                </a:lnTo>
                <a:lnTo>
                  <a:pt x="40338" y="32327"/>
                </a:lnTo>
                <a:lnTo>
                  <a:pt x="42605" y="26936"/>
                </a:lnTo>
                <a:lnTo>
                  <a:pt x="42605" y="15621"/>
                </a:lnTo>
                <a:lnTo>
                  <a:pt x="40338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50" name="object 150"/>
          <p:cNvSpPr/>
          <p:nvPr/>
        </p:nvSpPr>
        <p:spPr>
          <a:xfrm>
            <a:off x="6762517" y="687871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57"/>
                </a:moveTo>
                <a:lnTo>
                  <a:pt x="26936" y="42557"/>
                </a:lnTo>
                <a:lnTo>
                  <a:pt x="32375" y="40328"/>
                </a:lnTo>
                <a:lnTo>
                  <a:pt x="36356" y="36347"/>
                </a:lnTo>
                <a:lnTo>
                  <a:pt x="40338" y="32327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1"/>
                </a:lnTo>
                <a:lnTo>
                  <a:pt x="40338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38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27"/>
                </a:lnTo>
                <a:lnTo>
                  <a:pt x="6248" y="36347"/>
                </a:lnTo>
                <a:lnTo>
                  <a:pt x="10229" y="40328"/>
                </a:lnTo>
                <a:lnTo>
                  <a:pt x="15630" y="42557"/>
                </a:lnTo>
                <a:lnTo>
                  <a:pt x="21288" y="4255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51" name="object 151"/>
          <p:cNvSpPr/>
          <p:nvPr/>
        </p:nvSpPr>
        <p:spPr>
          <a:xfrm>
            <a:off x="3875948" y="751370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68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52" name="object 152"/>
          <p:cNvSpPr/>
          <p:nvPr/>
        </p:nvSpPr>
        <p:spPr>
          <a:xfrm>
            <a:off x="3875948" y="751370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68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53" name="object 153"/>
          <p:cNvSpPr/>
          <p:nvPr/>
        </p:nvSpPr>
        <p:spPr>
          <a:xfrm>
            <a:off x="8967144" y="657316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6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66"/>
                </a:lnTo>
                <a:lnTo>
                  <a:pt x="36356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56" y="6248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54" name="object 154"/>
          <p:cNvSpPr/>
          <p:nvPr/>
        </p:nvSpPr>
        <p:spPr>
          <a:xfrm>
            <a:off x="8967144" y="657316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605"/>
                </a:moveTo>
                <a:lnTo>
                  <a:pt x="26936" y="42605"/>
                </a:lnTo>
                <a:lnTo>
                  <a:pt x="32375" y="40366"/>
                </a:lnTo>
                <a:lnTo>
                  <a:pt x="36356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66" y="10229"/>
                </a:lnTo>
                <a:lnTo>
                  <a:pt x="36356" y="6248"/>
                </a:lnTo>
                <a:lnTo>
                  <a:pt x="3237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55" name="object 155"/>
          <p:cNvSpPr/>
          <p:nvPr/>
        </p:nvSpPr>
        <p:spPr>
          <a:xfrm>
            <a:off x="8364165" y="553966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56" name="object 156"/>
          <p:cNvSpPr/>
          <p:nvPr/>
        </p:nvSpPr>
        <p:spPr>
          <a:xfrm>
            <a:off x="8364165" y="553966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57" name="object 157"/>
          <p:cNvSpPr/>
          <p:nvPr/>
        </p:nvSpPr>
        <p:spPr>
          <a:xfrm>
            <a:off x="9739065" y="693840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74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66"/>
                </a:lnTo>
                <a:lnTo>
                  <a:pt x="15668" y="42595"/>
                </a:lnTo>
                <a:lnTo>
                  <a:pt x="26974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58" name="object 158"/>
          <p:cNvSpPr/>
          <p:nvPr/>
        </p:nvSpPr>
        <p:spPr>
          <a:xfrm>
            <a:off x="9739065" y="693840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595"/>
                </a:moveTo>
                <a:lnTo>
                  <a:pt x="26974" y="42595"/>
                </a:lnTo>
                <a:lnTo>
                  <a:pt x="32365" y="40366"/>
                </a:lnTo>
                <a:lnTo>
                  <a:pt x="36385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66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68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59" name="object 159"/>
          <p:cNvSpPr/>
          <p:nvPr/>
        </p:nvSpPr>
        <p:spPr>
          <a:xfrm>
            <a:off x="7147813" y="653157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66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595" y="26974"/>
                </a:lnTo>
                <a:lnTo>
                  <a:pt x="4259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0" name="object 160"/>
          <p:cNvSpPr/>
          <p:nvPr/>
        </p:nvSpPr>
        <p:spPr>
          <a:xfrm>
            <a:off x="7147813" y="653157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74" y="42595"/>
                </a:lnTo>
                <a:lnTo>
                  <a:pt x="32365" y="40366"/>
                </a:lnTo>
                <a:lnTo>
                  <a:pt x="36385" y="36347"/>
                </a:lnTo>
                <a:lnTo>
                  <a:pt x="40366" y="32365"/>
                </a:lnTo>
                <a:lnTo>
                  <a:pt x="42595" y="26974"/>
                </a:lnTo>
                <a:lnTo>
                  <a:pt x="42595" y="2131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66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1" name="object 161"/>
          <p:cNvSpPr/>
          <p:nvPr/>
        </p:nvSpPr>
        <p:spPr>
          <a:xfrm>
            <a:off x="7208294" y="633172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21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2" name="object 162"/>
          <p:cNvSpPr/>
          <p:nvPr/>
        </p:nvSpPr>
        <p:spPr>
          <a:xfrm>
            <a:off x="7208294" y="633172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74" y="42595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21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66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3" name="object 163"/>
          <p:cNvSpPr/>
          <p:nvPr/>
        </p:nvSpPr>
        <p:spPr>
          <a:xfrm>
            <a:off x="5995630" y="741028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39" y="2266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10239" y="4036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66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7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4" name="object 164"/>
          <p:cNvSpPr/>
          <p:nvPr/>
        </p:nvSpPr>
        <p:spPr>
          <a:xfrm>
            <a:off x="5995630" y="741028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66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38" y="32375"/>
                </a:lnTo>
                <a:lnTo>
                  <a:pt x="6257" y="36385"/>
                </a:lnTo>
                <a:lnTo>
                  <a:pt x="10239" y="40366"/>
                </a:lnTo>
                <a:lnTo>
                  <a:pt x="15668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5" name="object 165"/>
          <p:cNvSpPr/>
          <p:nvPr/>
        </p:nvSpPr>
        <p:spPr>
          <a:xfrm>
            <a:off x="7747411" y="622223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38"/>
                </a:lnTo>
                <a:lnTo>
                  <a:pt x="222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38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38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66" y="10229"/>
                </a:lnTo>
                <a:lnTo>
                  <a:pt x="3237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6" name="object 166"/>
          <p:cNvSpPr/>
          <p:nvPr/>
        </p:nvSpPr>
        <p:spPr>
          <a:xfrm>
            <a:off x="7747411" y="622223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75" y="40338"/>
                </a:lnTo>
                <a:lnTo>
                  <a:pt x="36356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29"/>
                </a:lnTo>
                <a:lnTo>
                  <a:pt x="36356" y="6219"/>
                </a:lnTo>
                <a:lnTo>
                  <a:pt x="3237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68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28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68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7" name="object 167"/>
          <p:cNvSpPr/>
          <p:nvPr/>
        </p:nvSpPr>
        <p:spPr>
          <a:xfrm>
            <a:off x="6046366" y="739407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38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28" y="32375"/>
                </a:lnTo>
                <a:lnTo>
                  <a:pt x="10229" y="4037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40328" y="32375"/>
                </a:lnTo>
                <a:lnTo>
                  <a:pt x="42595" y="26946"/>
                </a:lnTo>
                <a:lnTo>
                  <a:pt x="42595" y="15668"/>
                </a:lnTo>
                <a:lnTo>
                  <a:pt x="40328" y="1023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8" name="object 168"/>
          <p:cNvSpPr/>
          <p:nvPr/>
        </p:nvSpPr>
        <p:spPr>
          <a:xfrm>
            <a:off x="6046366" y="739407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28" y="32375"/>
                </a:lnTo>
                <a:lnTo>
                  <a:pt x="42595" y="26946"/>
                </a:lnTo>
                <a:lnTo>
                  <a:pt x="42595" y="21326"/>
                </a:lnTo>
                <a:lnTo>
                  <a:pt x="42595" y="15668"/>
                </a:lnTo>
                <a:lnTo>
                  <a:pt x="40328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38"/>
                </a:lnTo>
                <a:lnTo>
                  <a:pt x="6210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4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76"/>
                </a:lnTo>
                <a:lnTo>
                  <a:pt x="1562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9" name="object 169"/>
          <p:cNvSpPr/>
          <p:nvPr/>
        </p:nvSpPr>
        <p:spPr>
          <a:xfrm>
            <a:off x="3800205" y="776489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39" y="2238"/>
                </a:lnTo>
                <a:lnTo>
                  <a:pt x="6219" y="6219"/>
                </a:lnTo>
                <a:lnTo>
                  <a:pt x="223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38" y="32337"/>
                </a:lnTo>
                <a:lnTo>
                  <a:pt x="6219" y="36356"/>
                </a:lnTo>
                <a:lnTo>
                  <a:pt x="10239" y="40338"/>
                </a:lnTo>
                <a:lnTo>
                  <a:pt x="15630" y="42567"/>
                </a:lnTo>
                <a:lnTo>
                  <a:pt x="26936" y="42567"/>
                </a:lnTo>
                <a:lnTo>
                  <a:pt x="32337" y="40338"/>
                </a:lnTo>
                <a:lnTo>
                  <a:pt x="36356" y="36356"/>
                </a:lnTo>
                <a:lnTo>
                  <a:pt x="40338" y="32337"/>
                </a:lnTo>
                <a:lnTo>
                  <a:pt x="42567" y="26946"/>
                </a:lnTo>
                <a:lnTo>
                  <a:pt x="42567" y="15630"/>
                </a:lnTo>
                <a:lnTo>
                  <a:pt x="40338" y="10239"/>
                </a:lnTo>
                <a:lnTo>
                  <a:pt x="36356" y="6219"/>
                </a:lnTo>
                <a:lnTo>
                  <a:pt x="32337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0" name="object 170"/>
          <p:cNvSpPr/>
          <p:nvPr/>
        </p:nvSpPr>
        <p:spPr>
          <a:xfrm>
            <a:off x="3800202" y="776489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67"/>
                </a:moveTo>
                <a:lnTo>
                  <a:pt x="26936" y="42567"/>
                </a:lnTo>
                <a:lnTo>
                  <a:pt x="32337" y="40338"/>
                </a:lnTo>
                <a:lnTo>
                  <a:pt x="36356" y="36356"/>
                </a:lnTo>
                <a:lnTo>
                  <a:pt x="40338" y="32337"/>
                </a:lnTo>
                <a:lnTo>
                  <a:pt x="42567" y="26946"/>
                </a:lnTo>
                <a:lnTo>
                  <a:pt x="42567" y="21288"/>
                </a:lnTo>
                <a:lnTo>
                  <a:pt x="42567" y="15630"/>
                </a:lnTo>
                <a:lnTo>
                  <a:pt x="40338" y="10239"/>
                </a:lnTo>
                <a:lnTo>
                  <a:pt x="36356" y="6219"/>
                </a:lnTo>
                <a:lnTo>
                  <a:pt x="32337" y="223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38"/>
                </a:lnTo>
                <a:lnTo>
                  <a:pt x="6219" y="6219"/>
                </a:lnTo>
                <a:lnTo>
                  <a:pt x="223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38" y="32337"/>
                </a:lnTo>
                <a:lnTo>
                  <a:pt x="6219" y="36356"/>
                </a:lnTo>
                <a:lnTo>
                  <a:pt x="10239" y="40338"/>
                </a:lnTo>
                <a:lnTo>
                  <a:pt x="15630" y="42567"/>
                </a:lnTo>
                <a:lnTo>
                  <a:pt x="21288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1" name="object 171"/>
          <p:cNvSpPr/>
          <p:nvPr/>
        </p:nvSpPr>
        <p:spPr>
          <a:xfrm>
            <a:off x="6038736" y="709466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38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7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28" y="1023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2" name="object 172"/>
          <p:cNvSpPr/>
          <p:nvPr/>
        </p:nvSpPr>
        <p:spPr>
          <a:xfrm>
            <a:off x="6038736" y="709466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68"/>
                </a:lnTo>
                <a:lnTo>
                  <a:pt x="40328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38"/>
                </a:lnTo>
                <a:lnTo>
                  <a:pt x="6210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76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3" name="object 173"/>
          <p:cNvSpPr/>
          <p:nvPr/>
        </p:nvSpPr>
        <p:spPr>
          <a:xfrm>
            <a:off x="6096538" y="678638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68" y="42595"/>
                </a:lnTo>
                <a:lnTo>
                  <a:pt x="26936" y="42595"/>
                </a:lnTo>
                <a:lnTo>
                  <a:pt x="32365" y="40328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21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4" name="object 174"/>
          <p:cNvSpPr/>
          <p:nvPr/>
        </p:nvSpPr>
        <p:spPr>
          <a:xfrm>
            <a:off x="6096538" y="678638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0"/>
                </a:lnTo>
                <a:lnTo>
                  <a:pt x="40328" y="10229"/>
                </a:lnTo>
                <a:lnTo>
                  <a:pt x="36347" y="6210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2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68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5" name="object 175"/>
          <p:cNvSpPr/>
          <p:nvPr/>
        </p:nvSpPr>
        <p:spPr>
          <a:xfrm>
            <a:off x="5281753" y="682042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38"/>
                </a:lnTo>
                <a:lnTo>
                  <a:pt x="2276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76" y="32337"/>
                </a:lnTo>
                <a:lnTo>
                  <a:pt x="6248" y="36356"/>
                </a:lnTo>
                <a:lnTo>
                  <a:pt x="10229" y="40338"/>
                </a:lnTo>
                <a:lnTo>
                  <a:pt x="15668" y="42567"/>
                </a:lnTo>
                <a:lnTo>
                  <a:pt x="26936" y="42567"/>
                </a:lnTo>
                <a:lnTo>
                  <a:pt x="32375" y="40338"/>
                </a:lnTo>
                <a:lnTo>
                  <a:pt x="40376" y="32337"/>
                </a:lnTo>
                <a:lnTo>
                  <a:pt x="42605" y="26936"/>
                </a:lnTo>
                <a:lnTo>
                  <a:pt x="42605" y="15630"/>
                </a:lnTo>
                <a:lnTo>
                  <a:pt x="40376" y="10229"/>
                </a:lnTo>
                <a:lnTo>
                  <a:pt x="3237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6" name="object 176"/>
          <p:cNvSpPr/>
          <p:nvPr/>
        </p:nvSpPr>
        <p:spPr>
          <a:xfrm>
            <a:off x="5281753" y="682042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567"/>
                </a:moveTo>
                <a:lnTo>
                  <a:pt x="26936" y="42567"/>
                </a:lnTo>
                <a:lnTo>
                  <a:pt x="32375" y="40338"/>
                </a:lnTo>
                <a:lnTo>
                  <a:pt x="36356" y="36356"/>
                </a:lnTo>
                <a:lnTo>
                  <a:pt x="40376" y="32337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76" y="10229"/>
                </a:lnTo>
                <a:lnTo>
                  <a:pt x="36356" y="6219"/>
                </a:lnTo>
                <a:lnTo>
                  <a:pt x="32375" y="2238"/>
                </a:lnTo>
                <a:lnTo>
                  <a:pt x="26936" y="0"/>
                </a:lnTo>
                <a:lnTo>
                  <a:pt x="21326" y="0"/>
                </a:lnTo>
                <a:lnTo>
                  <a:pt x="15668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76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76" y="32337"/>
                </a:lnTo>
                <a:lnTo>
                  <a:pt x="6248" y="36356"/>
                </a:lnTo>
                <a:lnTo>
                  <a:pt x="10229" y="40338"/>
                </a:lnTo>
                <a:lnTo>
                  <a:pt x="15668" y="42567"/>
                </a:lnTo>
                <a:lnTo>
                  <a:pt x="21326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7" name="object 177"/>
          <p:cNvSpPr/>
          <p:nvPr/>
        </p:nvSpPr>
        <p:spPr>
          <a:xfrm>
            <a:off x="9671981" y="744166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74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66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66"/>
                </a:lnTo>
                <a:lnTo>
                  <a:pt x="36385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8" name="object 178"/>
          <p:cNvSpPr/>
          <p:nvPr/>
        </p:nvSpPr>
        <p:spPr>
          <a:xfrm>
            <a:off x="9671981" y="744166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595"/>
                </a:moveTo>
                <a:lnTo>
                  <a:pt x="26974" y="42595"/>
                </a:lnTo>
                <a:lnTo>
                  <a:pt x="32365" y="40366"/>
                </a:lnTo>
                <a:lnTo>
                  <a:pt x="36385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66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9" name="object 179"/>
          <p:cNvSpPr/>
          <p:nvPr/>
        </p:nvSpPr>
        <p:spPr>
          <a:xfrm>
            <a:off x="6990753" y="640257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76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66" y="32375"/>
                </a:lnTo>
                <a:lnTo>
                  <a:pt x="10229" y="4037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76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7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0" name="object 180"/>
          <p:cNvSpPr/>
          <p:nvPr/>
        </p:nvSpPr>
        <p:spPr>
          <a:xfrm>
            <a:off x="6990753" y="640257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36" y="42605"/>
                </a:lnTo>
                <a:lnTo>
                  <a:pt x="32375" y="40376"/>
                </a:lnTo>
                <a:lnTo>
                  <a:pt x="36347" y="36395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75" y="2276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76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66" y="32375"/>
                </a:lnTo>
                <a:lnTo>
                  <a:pt x="6248" y="36395"/>
                </a:lnTo>
                <a:lnTo>
                  <a:pt x="10229" y="4037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1" name="object 181"/>
          <p:cNvSpPr/>
          <p:nvPr/>
        </p:nvSpPr>
        <p:spPr>
          <a:xfrm>
            <a:off x="9689840" y="673155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2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37"/>
                </a:lnTo>
                <a:lnTo>
                  <a:pt x="10229" y="40338"/>
                </a:lnTo>
                <a:lnTo>
                  <a:pt x="15659" y="42567"/>
                </a:lnTo>
                <a:lnTo>
                  <a:pt x="26936" y="42567"/>
                </a:lnTo>
                <a:lnTo>
                  <a:pt x="32365" y="40338"/>
                </a:lnTo>
                <a:lnTo>
                  <a:pt x="40366" y="32337"/>
                </a:lnTo>
                <a:lnTo>
                  <a:pt x="42595" y="26936"/>
                </a:lnTo>
                <a:lnTo>
                  <a:pt x="42595" y="15630"/>
                </a:lnTo>
                <a:lnTo>
                  <a:pt x="40366" y="1022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2" name="object 182"/>
          <p:cNvSpPr/>
          <p:nvPr/>
        </p:nvSpPr>
        <p:spPr>
          <a:xfrm>
            <a:off x="9689840" y="673155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278" y="42567"/>
                </a:moveTo>
                <a:lnTo>
                  <a:pt x="26936" y="42567"/>
                </a:lnTo>
                <a:lnTo>
                  <a:pt x="32365" y="40338"/>
                </a:lnTo>
                <a:lnTo>
                  <a:pt x="36347" y="36356"/>
                </a:lnTo>
                <a:lnTo>
                  <a:pt x="40366" y="32337"/>
                </a:lnTo>
                <a:lnTo>
                  <a:pt x="42595" y="26936"/>
                </a:lnTo>
                <a:lnTo>
                  <a:pt x="42595" y="21288"/>
                </a:lnTo>
                <a:lnTo>
                  <a:pt x="42595" y="15630"/>
                </a:lnTo>
                <a:lnTo>
                  <a:pt x="40366" y="10229"/>
                </a:lnTo>
                <a:lnTo>
                  <a:pt x="36347" y="6219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28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37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567"/>
                </a:lnTo>
                <a:lnTo>
                  <a:pt x="21278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3" name="object 183"/>
          <p:cNvSpPr/>
          <p:nvPr/>
        </p:nvSpPr>
        <p:spPr>
          <a:xfrm>
            <a:off x="9664270" y="730087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68" y="0"/>
                </a:lnTo>
                <a:lnTo>
                  <a:pt x="10229" y="2238"/>
                </a:lnTo>
                <a:lnTo>
                  <a:pt x="222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28" y="32375"/>
                </a:lnTo>
                <a:lnTo>
                  <a:pt x="10229" y="40338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38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15630"/>
                </a:lnTo>
                <a:lnTo>
                  <a:pt x="40366" y="10239"/>
                </a:lnTo>
                <a:lnTo>
                  <a:pt x="3237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4" name="object 184"/>
          <p:cNvSpPr/>
          <p:nvPr/>
        </p:nvSpPr>
        <p:spPr>
          <a:xfrm>
            <a:off x="9664270" y="730087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278" y="42605"/>
                </a:moveTo>
                <a:lnTo>
                  <a:pt x="26936" y="42605"/>
                </a:lnTo>
                <a:lnTo>
                  <a:pt x="32375" y="40338"/>
                </a:lnTo>
                <a:lnTo>
                  <a:pt x="36356" y="36356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39"/>
                </a:lnTo>
                <a:lnTo>
                  <a:pt x="36356" y="6219"/>
                </a:lnTo>
                <a:lnTo>
                  <a:pt x="3237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68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2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68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5" name="object 185"/>
          <p:cNvSpPr/>
          <p:nvPr/>
        </p:nvSpPr>
        <p:spPr>
          <a:xfrm>
            <a:off x="7776906" y="735978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38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7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28" y="1022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6" name="object 186"/>
          <p:cNvSpPr/>
          <p:nvPr/>
        </p:nvSpPr>
        <p:spPr>
          <a:xfrm>
            <a:off x="7776906" y="735978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28" y="1022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38"/>
                </a:lnTo>
                <a:lnTo>
                  <a:pt x="6210" y="6257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26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76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7" name="object 187"/>
          <p:cNvSpPr/>
          <p:nvPr/>
        </p:nvSpPr>
        <p:spPr>
          <a:xfrm>
            <a:off x="7632670" y="603561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8" name="object 188"/>
          <p:cNvSpPr/>
          <p:nvPr/>
        </p:nvSpPr>
        <p:spPr>
          <a:xfrm>
            <a:off x="7632670" y="603561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74" y="42595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9" name="object 189"/>
          <p:cNvSpPr/>
          <p:nvPr/>
        </p:nvSpPr>
        <p:spPr>
          <a:xfrm>
            <a:off x="8637779" y="620832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66" y="32327"/>
                </a:lnTo>
                <a:lnTo>
                  <a:pt x="10229" y="40328"/>
                </a:lnTo>
                <a:lnTo>
                  <a:pt x="15659" y="42567"/>
                </a:lnTo>
                <a:lnTo>
                  <a:pt x="26974" y="42567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27"/>
                </a:lnTo>
                <a:lnTo>
                  <a:pt x="42595" y="26936"/>
                </a:lnTo>
                <a:lnTo>
                  <a:pt x="42595" y="15630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0" name="object 190"/>
          <p:cNvSpPr/>
          <p:nvPr/>
        </p:nvSpPr>
        <p:spPr>
          <a:xfrm>
            <a:off x="8637779" y="620832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567"/>
                </a:moveTo>
                <a:lnTo>
                  <a:pt x="26974" y="42567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27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30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66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27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67"/>
                </a:lnTo>
                <a:lnTo>
                  <a:pt x="21316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1" name="object 191"/>
          <p:cNvSpPr/>
          <p:nvPr/>
        </p:nvSpPr>
        <p:spPr>
          <a:xfrm>
            <a:off x="9302489" y="422706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74" y="0"/>
                </a:moveTo>
                <a:lnTo>
                  <a:pt x="15668" y="0"/>
                </a:lnTo>
                <a:lnTo>
                  <a:pt x="10239" y="2228"/>
                </a:lnTo>
                <a:lnTo>
                  <a:pt x="227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76" y="32365"/>
                </a:lnTo>
                <a:lnTo>
                  <a:pt x="10239" y="40328"/>
                </a:lnTo>
                <a:lnTo>
                  <a:pt x="15668" y="42595"/>
                </a:lnTo>
                <a:lnTo>
                  <a:pt x="26974" y="42595"/>
                </a:lnTo>
                <a:lnTo>
                  <a:pt x="32375" y="40328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76" y="10229"/>
                </a:lnTo>
                <a:lnTo>
                  <a:pt x="3237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2" name="object 192"/>
          <p:cNvSpPr/>
          <p:nvPr/>
        </p:nvSpPr>
        <p:spPr>
          <a:xfrm>
            <a:off x="9302489" y="422706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26" y="42595"/>
                </a:moveTo>
                <a:lnTo>
                  <a:pt x="26974" y="42595"/>
                </a:lnTo>
                <a:lnTo>
                  <a:pt x="32375" y="40328"/>
                </a:lnTo>
                <a:lnTo>
                  <a:pt x="36395" y="36347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76" y="10229"/>
                </a:lnTo>
                <a:lnTo>
                  <a:pt x="36395" y="6248"/>
                </a:lnTo>
                <a:lnTo>
                  <a:pt x="32375" y="2228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28"/>
                </a:lnTo>
                <a:lnTo>
                  <a:pt x="6257" y="6248"/>
                </a:lnTo>
                <a:lnTo>
                  <a:pt x="227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76" y="32365"/>
                </a:lnTo>
                <a:lnTo>
                  <a:pt x="6257" y="36347"/>
                </a:lnTo>
                <a:lnTo>
                  <a:pt x="10239" y="40328"/>
                </a:lnTo>
                <a:lnTo>
                  <a:pt x="15668" y="42595"/>
                </a:lnTo>
                <a:lnTo>
                  <a:pt x="2132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3" name="object 193"/>
          <p:cNvSpPr/>
          <p:nvPr/>
        </p:nvSpPr>
        <p:spPr>
          <a:xfrm>
            <a:off x="8309964" y="583994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68" y="0"/>
                </a:lnTo>
                <a:lnTo>
                  <a:pt x="10239" y="2266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65"/>
                </a:lnTo>
                <a:lnTo>
                  <a:pt x="10239" y="40366"/>
                </a:lnTo>
                <a:lnTo>
                  <a:pt x="15668" y="42605"/>
                </a:lnTo>
                <a:lnTo>
                  <a:pt x="26946" y="42605"/>
                </a:lnTo>
                <a:lnTo>
                  <a:pt x="32375" y="40366"/>
                </a:lnTo>
                <a:lnTo>
                  <a:pt x="40376" y="3236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76" y="10229"/>
                </a:lnTo>
                <a:lnTo>
                  <a:pt x="32375" y="2266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4" name="object 194"/>
          <p:cNvSpPr/>
          <p:nvPr/>
        </p:nvSpPr>
        <p:spPr>
          <a:xfrm>
            <a:off x="8309964" y="583994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605"/>
                </a:moveTo>
                <a:lnTo>
                  <a:pt x="26946" y="4260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7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4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66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38" y="32365"/>
                </a:lnTo>
                <a:lnTo>
                  <a:pt x="6257" y="36385"/>
                </a:lnTo>
                <a:lnTo>
                  <a:pt x="10239" y="4036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5" name="object 195"/>
          <p:cNvSpPr/>
          <p:nvPr/>
        </p:nvSpPr>
        <p:spPr>
          <a:xfrm>
            <a:off x="4437874" y="732346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65"/>
                </a:lnTo>
                <a:lnTo>
                  <a:pt x="10229" y="40328"/>
                </a:lnTo>
                <a:lnTo>
                  <a:pt x="15668" y="42595"/>
                </a:lnTo>
                <a:lnTo>
                  <a:pt x="26936" y="42595"/>
                </a:lnTo>
                <a:lnTo>
                  <a:pt x="32375" y="40328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21"/>
                </a:lnTo>
                <a:lnTo>
                  <a:pt x="40366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6" name="object 196"/>
          <p:cNvSpPr/>
          <p:nvPr/>
        </p:nvSpPr>
        <p:spPr>
          <a:xfrm>
            <a:off x="4437874" y="732346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36" y="42595"/>
                </a:lnTo>
                <a:lnTo>
                  <a:pt x="32375" y="40328"/>
                </a:lnTo>
                <a:lnTo>
                  <a:pt x="36356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1"/>
                </a:lnTo>
                <a:lnTo>
                  <a:pt x="40366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38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68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7" name="object 197"/>
          <p:cNvSpPr/>
          <p:nvPr/>
        </p:nvSpPr>
        <p:spPr>
          <a:xfrm>
            <a:off x="7880959" y="375982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66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8" name="object 198"/>
          <p:cNvSpPr/>
          <p:nvPr/>
        </p:nvSpPr>
        <p:spPr>
          <a:xfrm>
            <a:off x="7880959" y="375982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74" y="42595"/>
                </a:lnTo>
                <a:lnTo>
                  <a:pt x="32365" y="40366"/>
                </a:lnTo>
                <a:lnTo>
                  <a:pt x="36385" y="36347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66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9" name="object 199"/>
          <p:cNvSpPr/>
          <p:nvPr/>
        </p:nvSpPr>
        <p:spPr>
          <a:xfrm>
            <a:off x="8474738" y="591701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30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6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37" y="40366"/>
                </a:lnTo>
                <a:lnTo>
                  <a:pt x="40328" y="32375"/>
                </a:lnTo>
                <a:lnTo>
                  <a:pt x="42567" y="26936"/>
                </a:lnTo>
                <a:lnTo>
                  <a:pt x="42567" y="15668"/>
                </a:lnTo>
                <a:lnTo>
                  <a:pt x="40328" y="10229"/>
                </a:lnTo>
                <a:lnTo>
                  <a:pt x="32337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0" name="object 200"/>
          <p:cNvSpPr/>
          <p:nvPr/>
        </p:nvSpPr>
        <p:spPr>
          <a:xfrm>
            <a:off x="8474738" y="591701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278" y="42605"/>
                </a:moveTo>
                <a:lnTo>
                  <a:pt x="26936" y="42605"/>
                </a:lnTo>
                <a:lnTo>
                  <a:pt x="32337" y="40366"/>
                </a:lnTo>
                <a:lnTo>
                  <a:pt x="36347" y="36356"/>
                </a:lnTo>
                <a:lnTo>
                  <a:pt x="40328" y="32375"/>
                </a:lnTo>
                <a:lnTo>
                  <a:pt x="42567" y="26936"/>
                </a:lnTo>
                <a:lnTo>
                  <a:pt x="42567" y="21316"/>
                </a:lnTo>
                <a:lnTo>
                  <a:pt x="42567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37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66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1" name="object 201"/>
          <p:cNvSpPr/>
          <p:nvPr/>
        </p:nvSpPr>
        <p:spPr>
          <a:xfrm>
            <a:off x="7943875" y="767737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27" y="40366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28" y="10229"/>
                </a:lnTo>
                <a:lnTo>
                  <a:pt x="3232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2" name="object 202"/>
          <p:cNvSpPr/>
          <p:nvPr/>
        </p:nvSpPr>
        <p:spPr>
          <a:xfrm>
            <a:off x="7943875" y="767737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27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27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30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3" name="object 203"/>
          <p:cNvSpPr/>
          <p:nvPr/>
        </p:nvSpPr>
        <p:spPr>
          <a:xfrm>
            <a:off x="5446367" y="409281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4" name="object 204"/>
          <p:cNvSpPr/>
          <p:nvPr/>
        </p:nvSpPr>
        <p:spPr>
          <a:xfrm>
            <a:off x="5446367" y="409281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30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5" name="object 205"/>
          <p:cNvSpPr/>
          <p:nvPr/>
        </p:nvSpPr>
        <p:spPr>
          <a:xfrm>
            <a:off x="9610089" y="711536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28" y="32327"/>
                </a:lnTo>
                <a:lnTo>
                  <a:pt x="6210" y="36347"/>
                </a:lnTo>
                <a:lnTo>
                  <a:pt x="10229" y="40328"/>
                </a:lnTo>
                <a:lnTo>
                  <a:pt x="15621" y="42557"/>
                </a:lnTo>
                <a:lnTo>
                  <a:pt x="26936" y="42557"/>
                </a:lnTo>
                <a:lnTo>
                  <a:pt x="32327" y="40328"/>
                </a:lnTo>
                <a:lnTo>
                  <a:pt x="36347" y="36347"/>
                </a:lnTo>
                <a:lnTo>
                  <a:pt x="40328" y="32327"/>
                </a:lnTo>
                <a:lnTo>
                  <a:pt x="42557" y="26936"/>
                </a:lnTo>
                <a:lnTo>
                  <a:pt x="42557" y="15621"/>
                </a:lnTo>
                <a:lnTo>
                  <a:pt x="40328" y="10229"/>
                </a:lnTo>
                <a:lnTo>
                  <a:pt x="36347" y="6210"/>
                </a:lnTo>
                <a:lnTo>
                  <a:pt x="3232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6" name="object 206"/>
          <p:cNvSpPr/>
          <p:nvPr/>
        </p:nvSpPr>
        <p:spPr>
          <a:xfrm>
            <a:off x="9610089" y="711536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278" y="42557"/>
                </a:moveTo>
                <a:lnTo>
                  <a:pt x="26936" y="42557"/>
                </a:lnTo>
                <a:lnTo>
                  <a:pt x="32327" y="40328"/>
                </a:lnTo>
                <a:lnTo>
                  <a:pt x="36347" y="36347"/>
                </a:lnTo>
                <a:lnTo>
                  <a:pt x="40328" y="32327"/>
                </a:lnTo>
                <a:lnTo>
                  <a:pt x="42557" y="26936"/>
                </a:lnTo>
                <a:lnTo>
                  <a:pt x="42557" y="21278"/>
                </a:lnTo>
                <a:lnTo>
                  <a:pt x="42557" y="15620"/>
                </a:lnTo>
                <a:lnTo>
                  <a:pt x="40328" y="10229"/>
                </a:lnTo>
                <a:lnTo>
                  <a:pt x="36347" y="6210"/>
                </a:lnTo>
                <a:lnTo>
                  <a:pt x="32327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27"/>
                </a:lnTo>
                <a:lnTo>
                  <a:pt x="6210" y="36347"/>
                </a:lnTo>
                <a:lnTo>
                  <a:pt x="10229" y="40328"/>
                </a:lnTo>
                <a:lnTo>
                  <a:pt x="15620" y="42557"/>
                </a:lnTo>
                <a:lnTo>
                  <a:pt x="21278" y="4255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7" name="object 207"/>
          <p:cNvSpPr/>
          <p:nvPr/>
        </p:nvSpPr>
        <p:spPr>
          <a:xfrm>
            <a:off x="5581241" y="806099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76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6219" y="36395"/>
                </a:lnTo>
                <a:lnTo>
                  <a:pt x="10229" y="4037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75" y="40376"/>
                </a:lnTo>
                <a:lnTo>
                  <a:pt x="40338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38" y="10239"/>
                </a:lnTo>
                <a:lnTo>
                  <a:pt x="3237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8" name="object 208"/>
          <p:cNvSpPr/>
          <p:nvPr/>
        </p:nvSpPr>
        <p:spPr>
          <a:xfrm>
            <a:off x="5581239" y="806099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75" y="40376"/>
                </a:lnTo>
                <a:lnTo>
                  <a:pt x="36356" y="36395"/>
                </a:lnTo>
                <a:lnTo>
                  <a:pt x="40338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38" y="10239"/>
                </a:lnTo>
                <a:lnTo>
                  <a:pt x="36356" y="6257"/>
                </a:lnTo>
                <a:lnTo>
                  <a:pt x="32375" y="2276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76"/>
                </a:lnTo>
                <a:lnTo>
                  <a:pt x="6219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38" y="32375"/>
                </a:lnTo>
                <a:lnTo>
                  <a:pt x="6219" y="36395"/>
                </a:lnTo>
                <a:lnTo>
                  <a:pt x="10229" y="4037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9" name="object 209"/>
          <p:cNvSpPr/>
          <p:nvPr/>
        </p:nvSpPr>
        <p:spPr>
          <a:xfrm>
            <a:off x="7740567" y="625417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76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76" y="32375"/>
                </a:lnTo>
                <a:lnTo>
                  <a:pt x="10229" y="4036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66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7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0" name="object 210"/>
          <p:cNvSpPr/>
          <p:nvPr/>
        </p:nvSpPr>
        <p:spPr>
          <a:xfrm>
            <a:off x="7740567" y="625417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605"/>
                </a:moveTo>
                <a:lnTo>
                  <a:pt x="26936" y="42605"/>
                </a:lnTo>
                <a:lnTo>
                  <a:pt x="32375" y="40366"/>
                </a:lnTo>
                <a:lnTo>
                  <a:pt x="36356" y="36395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32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57" y="6248"/>
                </a:lnTo>
                <a:lnTo>
                  <a:pt x="2276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76" y="32375"/>
                </a:lnTo>
                <a:lnTo>
                  <a:pt x="6257" y="36395"/>
                </a:lnTo>
                <a:lnTo>
                  <a:pt x="10229" y="4036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1" name="object 211"/>
          <p:cNvSpPr/>
          <p:nvPr/>
        </p:nvSpPr>
        <p:spPr>
          <a:xfrm>
            <a:off x="6573443" y="623466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30" y="0"/>
                </a:lnTo>
                <a:lnTo>
                  <a:pt x="10239" y="2238"/>
                </a:lnTo>
                <a:lnTo>
                  <a:pt x="223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38" y="32375"/>
                </a:lnTo>
                <a:lnTo>
                  <a:pt x="10239" y="40338"/>
                </a:lnTo>
                <a:lnTo>
                  <a:pt x="15630" y="42605"/>
                </a:lnTo>
                <a:lnTo>
                  <a:pt x="26946" y="42605"/>
                </a:lnTo>
                <a:lnTo>
                  <a:pt x="32375" y="40338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15630"/>
                </a:lnTo>
                <a:lnTo>
                  <a:pt x="40338" y="10239"/>
                </a:lnTo>
                <a:lnTo>
                  <a:pt x="32375" y="223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2" name="object 212"/>
          <p:cNvSpPr/>
          <p:nvPr/>
        </p:nvSpPr>
        <p:spPr>
          <a:xfrm>
            <a:off x="6573443" y="623466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46" y="42605"/>
                </a:lnTo>
                <a:lnTo>
                  <a:pt x="32375" y="40338"/>
                </a:lnTo>
                <a:lnTo>
                  <a:pt x="36356" y="36356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38" y="10239"/>
                </a:lnTo>
                <a:lnTo>
                  <a:pt x="36356" y="6219"/>
                </a:lnTo>
                <a:lnTo>
                  <a:pt x="32375" y="2238"/>
                </a:lnTo>
                <a:lnTo>
                  <a:pt x="2694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38"/>
                </a:lnTo>
                <a:lnTo>
                  <a:pt x="6257" y="6219"/>
                </a:lnTo>
                <a:lnTo>
                  <a:pt x="223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38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3" name="object 213"/>
          <p:cNvSpPr/>
          <p:nvPr/>
        </p:nvSpPr>
        <p:spPr>
          <a:xfrm>
            <a:off x="6435668" y="754304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21" y="42595"/>
                </a:lnTo>
                <a:lnTo>
                  <a:pt x="26936" y="42595"/>
                </a:lnTo>
                <a:lnTo>
                  <a:pt x="32365" y="40328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4" name="object 214"/>
          <p:cNvSpPr/>
          <p:nvPr/>
        </p:nvSpPr>
        <p:spPr>
          <a:xfrm>
            <a:off x="6435668" y="754304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28"/>
                </a:lnTo>
                <a:lnTo>
                  <a:pt x="15621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5" name="object 215"/>
          <p:cNvSpPr/>
          <p:nvPr/>
        </p:nvSpPr>
        <p:spPr>
          <a:xfrm>
            <a:off x="5934201" y="606265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30" y="0"/>
                </a:lnTo>
                <a:lnTo>
                  <a:pt x="10239" y="2238"/>
                </a:lnTo>
                <a:lnTo>
                  <a:pt x="6219" y="6219"/>
                </a:lnTo>
                <a:lnTo>
                  <a:pt x="223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38" y="32375"/>
                </a:lnTo>
                <a:lnTo>
                  <a:pt x="10239" y="40338"/>
                </a:lnTo>
                <a:lnTo>
                  <a:pt x="15630" y="42605"/>
                </a:lnTo>
                <a:lnTo>
                  <a:pt x="26946" y="42605"/>
                </a:lnTo>
                <a:lnTo>
                  <a:pt x="32375" y="40338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15630"/>
                </a:lnTo>
                <a:lnTo>
                  <a:pt x="40338" y="10239"/>
                </a:lnTo>
                <a:lnTo>
                  <a:pt x="32375" y="223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6" name="object 216"/>
          <p:cNvSpPr/>
          <p:nvPr/>
        </p:nvSpPr>
        <p:spPr>
          <a:xfrm>
            <a:off x="5934201" y="606265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46" y="42605"/>
                </a:lnTo>
                <a:lnTo>
                  <a:pt x="32375" y="40338"/>
                </a:lnTo>
                <a:lnTo>
                  <a:pt x="36356" y="36356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38" y="10239"/>
                </a:lnTo>
                <a:lnTo>
                  <a:pt x="36356" y="6219"/>
                </a:lnTo>
                <a:lnTo>
                  <a:pt x="32375" y="2238"/>
                </a:lnTo>
                <a:lnTo>
                  <a:pt x="2694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38"/>
                </a:lnTo>
                <a:lnTo>
                  <a:pt x="6219" y="6219"/>
                </a:lnTo>
                <a:lnTo>
                  <a:pt x="223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38" y="32375"/>
                </a:lnTo>
                <a:lnTo>
                  <a:pt x="6219" y="36356"/>
                </a:lnTo>
                <a:lnTo>
                  <a:pt x="10239" y="40338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7" name="object 217"/>
          <p:cNvSpPr/>
          <p:nvPr/>
        </p:nvSpPr>
        <p:spPr>
          <a:xfrm>
            <a:off x="8050121" y="706676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27"/>
                </a:lnTo>
                <a:lnTo>
                  <a:pt x="10229" y="40328"/>
                </a:lnTo>
                <a:lnTo>
                  <a:pt x="15668" y="42557"/>
                </a:lnTo>
                <a:lnTo>
                  <a:pt x="26936" y="42557"/>
                </a:lnTo>
                <a:lnTo>
                  <a:pt x="32375" y="40328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15621"/>
                </a:lnTo>
                <a:lnTo>
                  <a:pt x="40376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8" name="object 218"/>
          <p:cNvSpPr/>
          <p:nvPr/>
        </p:nvSpPr>
        <p:spPr>
          <a:xfrm>
            <a:off x="8050121" y="706676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557"/>
                </a:moveTo>
                <a:lnTo>
                  <a:pt x="26936" y="42557"/>
                </a:lnTo>
                <a:lnTo>
                  <a:pt x="32375" y="40328"/>
                </a:lnTo>
                <a:lnTo>
                  <a:pt x="36356" y="36347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1"/>
                </a:lnTo>
                <a:lnTo>
                  <a:pt x="40376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36" y="0"/>
                </a:lnTo>
                <a:lnTo>
                  <a:pt x="21326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38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27"/>
                </a:lnTo>
                <a:lnTo>
                  <a:pt x="6248" y="36347"/>
                </a:lnTo>
                <a:lnTo>
                  <a:pt x="10229" y="40328"/>
                </a:lnTo>
                <a:lnTo>
                  <a:pt x="15668" y="42557"/>
                </a:lnTo>
                <a:lnTo>
                  <a:pt x="21326" y="4255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9" name="object 219"/>
          <p:cNvSpPr/>
          <p:nvPr/>
        </p:nvSpPr>
        <p:spPr>
          <a:xfrm>
            <a:off x="5249741" y="361753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68" y="0"/>
                </a:lnTo>
                <a:lnTo>
                  <a:pt x="10239" y="2266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66"/>
                </a:lnTo>
                <a:lnTo>
                  <a:pt x="15668" y="42605"/>
                </a:lnTo>
                <a:lnTo>
                  <a:pt x="2694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76" y="10229"/>
                </a:lnTo>
                <a:lnTo>
                  <a:pt x="32375" y="2266"/>
                </a:lnTo>
                <a:lnTo>
                  <a:pt x="2694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0" name="object 220"/>
          <p:cNvSpPr/>
          <p:nvPr/>
        </p:nvSpPr>
        <p:spPr>
          <a:xfrm>
            <a:off x="5249741" y="361753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605"/>
                </a:moveTo>
                <a:lnTo>
                  <a:pt x="2694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68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4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66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6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1" name="object 221"/>
          <p:cNvSpPr/>
          <p:nvPr/>
        </p:nvSpPr>
        <p:spPr>
          <a:xfrm>
            <a:off x="3689309" y="358655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46" y="0"/>
                </a:moveTo>
                <a:lnTo>
                  <a:pt x="15668" y="0"/>
                </a:lnTo>
                <a:lnTo>
                  <a:pt x="10239" y="2266"/>
                </a:lnTo>
                <a:lnTo>
                  <a:pt x="2276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76" y="32375"/>
                </a:lnTo>
                <a:lnTo>
                  <a:pt x="10239" y="40366"/>
                </a:lnTo>
                <a:lnTo>
                  <a:pt x="15668" y="42605"/>
                </a:lnTo>
                <a:lnTo>
                  <a:pt x="26946" y="42605"/>
                </a:lnTo>
                <a:lnTo>
                  <a:pt x="32375" y="40366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76" y="10229"/>
                </a:lnTo>
                <a:lnTo>
                  <a:pt x="32375" y="2266"/>
                </a:lnTo>
                <a:lnTo>
                  <a:pt x="2694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2" name="object 222"/>
          <p:cNvSpPr/>
          <p:nvPr/>
        </p:nvSpPr>
        <p:spPr>
          <a:xfrm>
            <a:off x="3689309" y="358655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26" y="42605"/>
                </a:moveTo>
                <a:lnTo>
                  <a:pt x="26946" y="4260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4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66"/>
                </a:lnTo>
                <a:lnTo>
                  <a:pt x="6257" y="6248"/>
                </a:lnTo>
                <a:lnTo>
                  <a:pt x="2276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76" y="32375"/>
                </a:lnTo>
                <a:lnTo>
                  <a:pt x="6257" y="36385"/>
                </a:lnTo>
                <a:lnTo>
                  <a:pt x="10239" y="4036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3" name="object 223"/>
          <p:cNvSpPr/>
          <p:nvPr/>
        </p:nvSpPr>
        <p:spPr>
          <a:xfrm>
            <a:off x="5976282" y="453109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39" y="2266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6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7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4" name="object 224"/>
          <p:cNvSpPr/>
          <p:nvPr/>
        </p:nvSpPr>
        <p:spPr>
          <a:xfrm>
            <a:off x="5976282" y="453109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66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66"/>
                </a:lnTo>
                <a:lnTo>
                  <a:pt x="15668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5" name="object 225"/>
          <p:cNvSpPr/>
          <p:nvPr/>
        </p:nvSpPr>
        <p:spPr>
          <a:xfrm>
            <a:off x="7283635" y="685952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66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6" name="object 226"/>
          <p:cNvSpPr/>
          <p:nvPr/>
        </p:nvSpPr>
        <p:spPr>
          <a:xfrm>
            <a:off x="7283635" y="685952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7" name="object 227"/>
          <p:cNvSpPr/>
          <p:nvPr/>
        </p:nvSpPr>
        <p:spPr>
          <a:xfrm>
            <a:off x="3902222" y="409705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8" name="object 228"/>
          <p:cNvSpPr/>
          <p:nvPr/>
        </p:nvSpPr>
        <p:spPr>
          <a:xfrm>
            <a:off x="3902222" y="409705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9" name="object 229"/>
          <p:cNvSpPr/>
          <p:nvPr/>
        </p:nvSpPr>
        <p:spPr>
          <a:xfrm>
            <a:off x="6490172" y="469530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66" y="32375"/>
                </a:lnTo>
                <a:lnTo>
                  <a:pt x="42595" y="26946"/>
                </a:lnTo>
                <a:lnTo>
                  <a:pt x="4259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30" name="object 230"/>
          <p:cNvSpPr/>
          <p:nvPr/>
        </p:nvSpPr>
        <p:spPr>
          <a:xfrm>
            <a:off x="6490172" y="469530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66" y="32375"/>
                </a:lnTo>
                <a:lnTo>
                  <a:pt x="42595" y="26946"/>
                </a:lnTo>
                <a:lnTo>
                  <a:pt x="42595" y="21288"/>
                </a:lnTo>
                <a:lnTo>
                  <a:pt x="4259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4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31" name="object 231"/>
          <p:cNvSpPr/>
          <p:nvPr/>
        </p:nvSpPr>
        <p:spPr>
          <a:xfrm>
            <a:off x="4509207" y="437576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68" y="0"/>
                </a:lnTo>
                <a:lnTo>
                  <a:pt x="10229" y="2276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66" y="32375"/>
                </a:lnTo>
                <a:lnTo>
                  <a:pt x="10229" y="4037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76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39"/>
                </a:lnTo>
                <a:lnTo>
                  <a:pt x="32375" y="2276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32" name="object 232"/>
          <p:cNvSpPr/>
          <p:nvPr/>
        </p:nvSpPr>
        <p:spPr>
          <a:xfrm>
            <a:off x="4509207" y="437576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74" y="42605"/>
                </a:lnTo>
                <a:lnTo>
                  <a:pt x="32375" y="40376"/>
                </a:lnTo>
                <a:lnTo>
                  <a:pt x="36356" y="36395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56" y="6257"/>
                </a:lnTo>
                <a:lnTo>
                  <a:pt x="32375" y="2276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76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66" y="32375"/>
                </a:lnTo>
                <a:lnTo>
                  <a:pt x="6248" y="36395"/>
                </a:lnTo>
                <a:lnTo>
                  <a:pt x="10229" y="4037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33" name="object 233"/>
          <p:cNvSpPr/>
          <p:nvPr/>
        </p:nvSpPr>
        <p:spPr>
          <a:xfrm>
            <a:off x="4462578" y="504049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40328" y="32365"/>
                </a:lnTo>
                <a:lnTo>
                  <a:pt x="42595" y="26974"/>
                </a:lnTo>
                <a:lnTo>
                  <a:pt x="42595" y="15668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34" name="object 234"/>
          <p:cNvSpPr/>
          <p:nvPr/>
        </p:nvSpPr>
        <p:spPr>
          <a:xfrm>
            <a:off x="4462578" y="504049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28" y="32365"/>
                </a:lnTo>
                <a:lnTo>
                  <a:pt x="42595" y="26974"/>
                </a:lnTo>
                <a:lnTo>
                  <a:pt x="42595" y="21316"/>
                </a:lnTo>
                <a:lnTo>
                  <a:pt x="42595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2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35" name="object 235"/>
          <p:cNvSpPr/>
          <p:nvPr/>
        </p:nvSpPr>
        <p:spPr>
          <a:xfrm>
            <a:off x="3914241" y="332646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74" y="0"/>
                </a:moveTo>
                <a:lnTo>
                  <a:pt x="15668" y="0"/>
                </a:lnTo>
                <a:lnTo>
                  <a:pt x="10239" y="2238"/>
                </a:lnTo>
                <a:lnTo>
                  <a:pt x="2276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76" y="32375"/>
                </a:lnTo>
                <a:lnTo>
                  <a:pt x="10239" y="40338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38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76" y="10229"/>
                </a:lnTo>
                <a:lnTo>
                  <a:pt x="3237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36" name="object 236"/>
          <p:cNvSpPr/>
          <p:nvPr/>
        </p:nvSpPr>
        <p:spPr>
          <a:xfrm>
            <a:off x="3914241" y="332646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26" y="42605"/>
                </a:moveTo>
                <a:lnTo>
                  <a:pt x="26974" y="42605"/>
                </a:lnTo>
                <a:lnTo>
                  <a:pt x="32375" y="40338"/>
                </a:lnTo>
                <a:lnTo>
                  <a:pt x="36395" y="36356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68"/>
                </a:lnTo>
                <a:lnTo>
                  <a:pt x="40376" y="10229"/>
                </a:lnTo>
                <a:lnTo>
                  <a:pt x="36395" y="6248"/>
                </a:lnTo>
                <a:lnTo>
                  <a:pt x="32375" y="2238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48"/>
                </a:lnTo>
                <a:lnTo>
                  <a:pt x="2276" y="10229"/>
                </a:lnTo>
                <a:lnTo>
                  <a:pt x="0" y="15668"/>
                </a:lnTo>
                <a:lnTo>
                  <a:pt x="0" y="21288"/>
                </a:lnTo>
                <a:lnTo>
                  <a:pt x="0" y="26936"/>
                </a:lnTo>
                <a:lnTo>
                  <a:pt x="2276" y="32375"/>
                </a:lnTo>
                <a:lnTo>
                  <a:pt x="6257" y="36356"/>
                </a:lnTo>
                <a:lnTo>
                  <a:pt x="10239" y="40338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37" name="object 237"/>
          <p:cNvSpPr/>
          <p:nvPr/>
        </p:nvSpPr>
        <p:spPr>
          <a:xfrm>
            <a:off x="6856421" y="319732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10229" y="4036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66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38" name="object 238"/>
          <p:cNvSpPr/>
          <p:nvPr/>
        </p:nvSpPr>
        <p:spPr>
          <a:xfrm>
            <a:off x="6856421" y="319733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16" y="42605"/>
                </a:moveTo>
                <a:lnTo>
                  <a:pt x="26936" y="4260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6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38" y="32375"/>
                </a:lnTo>
                <a:lnTo>
                  <a:pt x="6248" y="36385"/>
                </a:lnTo>
                <a:lnTo>
                  <a:pt x="10229" y="4036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39" name="object 239"/>
          <p:cNvSpPr/>
          <p:nvPr/>
        </p:nvSpPr>
        <p:spPr>
          <a:xfrm>
            <a:off x="4174567" y="391915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0" name="object 240"/>
          <p:cNvSpPr/>
          <p:nvPr/>
        </p:nvSpPr>
        <p:spPr>
          <a:xfrm>
            <a:off x="4174567" y="391915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30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1" name="object 241"/>
          <p:cNvSpPr/>
          <p:nvPr/>
        </p:nvSpPr>
        <p:spPr>
          <a:xfrm>
            <a:off x="3378042" y="437971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2" name="object 242"/>
          <p:cNvSpPr/>
          <p:nvPr/>
        </p:nvSpPr>
        <p:spPr>
          <a:xfrm>
            <a:off x="3378042" y="437971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3" name="object 243"/>
          <p:cNvSpPr/>
          <p:nvPr/>
        </p:nvSpPr>
        <p:spPr>
          <a:xfrm>
            <a:off x="5623561" y="354149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4" name="object 244"/>
          <p:cNvSpPr/>
          <p:nvPr/>
        </p:nvSpPr>
        <p:spPr>
          <a:xfrm>
            <a:off x="5623561" y="354149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5" name="object 245"/>
          <p:cNvSpPr/>
          <p:nvPr/>
        </p:nvSpPr>
        <p:spPr>
          <a:xfrm>
            <a:off x="5213802" y="468069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27"/>
                </a:lnTo>
                <a:lnTo>
                  <a:pt x="10229" y="40328"/>
                </a:lnTo>
                <a:lnTo>
                  <a:pt x="15668" y="42567"/>
                </a:lnTo>
                <a:lnTo>
                  <a:pt x="26936" y="42567"/>
                </a:lnTo>
                <a:lnTo>
                  <a:pt x="32375" y="40328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15621"/>
                </a:lnTo>
                <a:lnTo>
                  <a:pt x="40376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6" name="object 246"/>
          <p:cNvSpPr/>
          <p:nvPr/>
        </p:nvSpPr>
        <p:spPr>
          <a:xfrm>
            <a:off x="5213802" y="468069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67"/>
                </a:moveTo>
                <a:lnTo>
                  <a:pt x="26936" y="42567"/>
                </a:lnTo>
                <a:lnTo>
                  <a:pt x="32375" y="40328"/>
                </a:lnTo>
                <a:lnTo>
                  <a:pt x="36356" y="36347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0"/>
                </a:lnTo>
                <a:lnTo>
                  <a:pt x="40376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29" y="2228"/>
                </a:lnTo>
                <a:lnTo>
                  <a:pt x="6257" y="6210"/>
                </a:lnTo>
                <a:lnTo>
                  <a:pt x="223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27"/>
                </a:lnTo>
                <a:lnTo>
                  <a:pt x="6257" y="36347"/>
                </a:lnTo>
                <a:lnTo>
                  <a:pt x="10229" y="40328"/>
                </a:lnTo>
                <a:lnTo>
                  <a:pt x="15668" y="42567"/>
                </a:lnTo>
                <a:lnTo>
                  <a:pt x="21288" y="42567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7" name="object 247"/>
          <p:cNvSpPr/>
          <p:nvPr/>
        </p:nvSpPr>
        <p:spPr>
          <a:xfrm>
            <a:off x="5509686" y="349822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21" y="0"/>
                </a:lnTo>
                <a:lnTo>
                  <a:pt x="10229" y="2276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28" y="32375"/>
                </a:lnTo>
                <a:lnTo>
                  <a:pt x="10229" y="4037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40328" y="32375"/>
                </a:lnTo>
                <a:lnTo>
                  <a:pt x="42595" y="26946"/>
                </a:lnTo>
                <a:lnTo>
                  <a:pt x="42595" y="15668"/>
                </a:lnTo>
                <a:lnTo>
                  <a:pt x="40328" y="10239"/>
                </a:lnTo>
                <a:lnTo>
                  <a:pt x="3236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8" name="object 248"/>
          <p:cNvSpPr/>
          <p:nvPr/>
        </p:nvSpPr>
        <p:spPr>
          <a:xfrm>
            <a:off x="5509686" y="349822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278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28" y="32375"/>
                </a:lnTo>
                <a:lnTo>
                  <a:pt x="42595" y="26946"/>
                </a:lnTo>
                <a:lnTo>
                  <a:pt x="42595" y="21326"/>
                </a:lnTo>
                <a:lnTo>
                  <a:pt x="42595" y="15668"/>
                </a:lnTo>
                <a:lnTo>
                  <a:pt x="40328" y="10239"/>
                </a:lnTo>
                <a:lnTo>
                  <a:pt x="36347" y="6257"/>
                </a:lnTo>
                <a:lnTo>
                  <a:pt x="32365" y="2276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76"/>
                </a:lnTo>
                <a:lnTo>
                  <a:pt x="6210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4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76"/>
                </a:lnTo>
                <a:lnTo>
                  <a:pt x="1562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9" name="object 249"/>
          <p:cNvSpPr/>
          <p:nvPr/>
        </p:nvSpPr>
        <p:spPr>
          <a:xfrm>
            <a:off x="5446287" y="374737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68" y="0"/>
                </a:lnTo>
                <a:lnTo>
                  <a:pt x="10229" y="2276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66" y="32375"/>
                </a:lnTo>
                <a:lnTo>
                  <a:pt x="10229" y="4037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76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39"/>
                </a:lnTo>
                <a:lnTo>
                  <a:pt x="32375" y="2276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0" name="object 250"/>
          <p:cNvSpPr/>
          <p:nvPr/>
        </p:nvSpPr>
        <p:spPr>
          <a:xfrm>
            <a:off x="5446285" y="374737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74" y="42605"/>
                </a:lnTo>
                <a:lnTo>
                  <a:pt x="32375" y="40376"/>
                </a:lnTo>
                <a:lnTo>
                  <a:pt x="36385" y="36356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85" y="6257"/>
                </a:lnTo>
                <a:lnTo>
                  <a:pt x="32375" y="2276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76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1" name="object 251"/>
          <p:cNvSpPr/>
          <p:nvPr/>
        </p:nvSpPr>
        <p:spPr>
          <a:xfrm>
            <a:off x="4769052" y="332364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74" y="0"/>
                </a:moveTo>
                <a:lnTo>
                  <a:pt x="15668" y="0"/>
                </a:lnTo>
                <a:lnTo>
                  <a:pt x="10239" y="2228"/>
                </a:lnTo>
                <a:lnTo>
                  <a:pt x="227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76" y="32365"/>
                </a:lnTo>
                <a:lnTo>
                  <a:pt x="10239" y="40328"/>
                </a:lnTo>
                <a:lnTo>
                  <a:pt x="15668" y="42595"/>
                </a:lnTo>
                <a:lnTo>
                  <a:pt x="26974" y="42595"/>
                </a:lnTo>
                <a:lnTo>
                  <a:pt x="32375" y="40328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76" y="10229"/>
                </a:lnTo>
                <a:lnTo>
                  <a:pt x="3237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2" name="object 252"/>
          <p:cNvSpPr/>
          <p:nvPr/>
        </p:nvSpPr>
        <p:spPr>
          <a:xfrm>
            <a:off x="4769052" y="332364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26" y="42595"/>
                </a:moveTo>
                <a:lnTo>
                  <a:pt x="26974" y="42595"/>
                </a:lnTo>
                <a:lnTo>
                  <a:pt x="32375" y="40328"/>
                </a:lnTo>
                <a:lnTo>
                  <a:pt x="36395" y="36347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76" y="10229"/>
                </a:lnTo>
                <a:lnTo>
                  <a:pt x="36395" y="6248"/>
                </a:lnTo>
                <a:lnTo>
                  <a:pt x="32375" y="2228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28"/>
                </a:lnTo>
                <a:lnTo>
                  <a:pt x="6257" y="6248"/>
                </a:lnTo>
                <a:lnTo>
                  <a:pt x="227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76" y="32365"/>
                </a:lnTo>
                <a:lnTo>
                  <a:pt x="6257" y="36347"/>
                </a:lnTo>
                <a:lnTo>
                  <a:pt x="10239" y="40328"/>
                </a:lnTo>
                <a:lnTo>
                  <a:pt x="15668" y="42595"/>
                </a:lnTo>
                <a:lnTo>
                  <a:pt x="2132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3" name="object 253"/>
          <p:cNvSpPr/>
          <p:nvPr/>
        </p:nvSpPr>
        <p:spPr>
          <a:xfrm>
            <a:off x="6916358" y="388698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4" name="object 254"/>
          <p:cNvSpPr/>
          <p:nvPr/>
        </p:nvSpPr>
        <p:spPr>
          <a:xfrm>
            <a:off x="6916358" y="388698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21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5" name="object 255"/>
          <p:cNvSpPr/>
          <p:nvPr/>
        </p:nvSpPr>
        <p:spPr>
          <a:xfrm>
            <a:off x="4449592" y="462665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76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6219" y="36395"/>
                </a:lnTo>
                <a:lnTo>
                  <a:pt x="10229" y="4037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37" y="40376"/>
                </a:lnTo>
                <a:lnTo>
                  <a:pt x="36356" y="36395"/>
                </a:lnTo>
                <a:lnTo>
                  <a:pt x="40338" y="32375"/>
                </a:lnTo>
                <a:lnTo>
                  <a:pt x="42567" y="26974"/>
                </a:lnTo>
                <a:lnTo>
                  <a:pt x="42567" y="15668"/>
                </a:lnTo>
                <a:lnTo>
                  <a:pt x="40338" y="10229"/>
                </a:lnTo>
                <a:lnTo>
                  <a:pt x="32337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6" name="object 256"/>
          <p:cNvSpPr/>
          <p:nvPr/>
        </p:nvSpPr>
        <p:spPr>
          <a:xfrm>
            <a:off x="4449592" y="462665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37" y="40376"/>
                </a:lnTo>
                <a:lnTo>
                  <a:pt x="36356" y="36395"/>
                </a:lnTo>
                <a:lnTo>
                  <a:pt x="40338" y="32375"/>
                </a:lnTo>
                <a:lnTo>
                  <a:pt x="42567" y="26974"/>
                </a:lnTo>
                <a:lnTo>
                  <a:pt x="42567" y="21326"/>
                </a:lnTo>
                <a:lnTo>
                  <a:pt x="42567" y="15668"/>
                </a:lnTo>
                <a:lnTo>
                  <a:pt x="40338" y="10229"/>
                </a:lnTo>
                <a:lnTo>
                  <a:pt x="36356" y="6257"/>
                </a:lnTo>
                <a:lnTo>
                  <a:pt x="32337" y="2276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76"/>
                </a:lnTo>
                <a:lnTo>
                  <a:pt x="6219" y="6257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38" y="32375"/>
                </a:lnTo>
                <a:lnTo>
                  <a:pt x="6219" y="36395"/>
                </a:lnTo>
                <a:lnTo>
                  <a:pt x="10229" y="4037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7" name="object 257"/>
          <p:cNvSpPr/>
          <p:nvPr/>
        </p:nvSpPr>
        <p:spPr>
          <a:xfrm>
            <a:off x="4358448" y="402107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66" y="32375"/>
                </a:lnTo>
                <a:lnTo>
                  <a:pt x="10229" y="40366"/>
                </a:lnTo>
                <a:lnTo>
                  <a:pt x="15659" y="42605"/>
                </a:lnTo>
                <a:lnTo>
                  <a:pt x="26974" y="42605"/>
                </a:lnTo>
                <a:lnTo>
                  <a:pt x="32365" y="40366"/>
                </a:lnTo>
                <a:lnTo>
                  <a:pt x="36385" y="36385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29"/>
                </a:lnTo>
                <a:lnTo>
                  <a:pt x="32365" y="2266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8" name="object 258"/>
          <p:cNvSpPr/>
          <p:nvPr/>
        </p:nvSpPr>
        <p:spPr>
          <a:xfrm>
            <a:off x="4358448" y="402107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74" y="42605"/>
                </a:lnTo>
                <a:lnTo>
                  <a:pt x="32365" y="40366"/>
                </a:lnTo>
                <a:lnTo>
                  <a:pt x="36385" y="36385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66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75"/>
                </a:lnTo>
                <a:lnTo>
                  <a:pt x="6248" y="36385"/>
                </a:lnTo>
                <a:lnTo>
                  <a:pt x="10229" y="4036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9" name="object 259"/>
          <p:cNvSpPr/>
          <p:nvPr/>
        </p:nvSpPr>
        <p:spPr>
          <a:xfrm>
            <a:off x="7262474" y="317806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38" y="32375"/>
                </a:lnTo>
                <a:lnTo>
                  <a:pt x="10229" y="4032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37" y="40328"/>
                </a:lnTo>
                <a:lnTo>
                  <a:pt x="40338" y="32375"/>
                </a:lnTo>
                <a:lnTo>
                  <a:pt x="42567" y="26936"/>
                </a:lnTo>
                <a:lnTo>
                  <a:pt x="42567" y="15630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0" name="object 260"/>
          <p:cNvSpPr/>
          <p:nvPr/>
        </p:nvSpPr>
        <p:spPr>
          <a:xfrm>
            <a:off x="7262474" y="317806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288" y="42605"/>
                </a:moveTo>
                <a:lnTo>
                  <a:pt x="26936" y="42605"/>
                </a:lnTo>
                <a:lnTo>
                  <a:pt x="32337" y="40328"/>
                </a:lnTo>
                <a:lnTo>
                  <a:pt x="36356" y="36347"/>
                </a:lnTo>
                <a:lnTo>
                  <a:pt x="40338" y="32375"/>
                </a:lnTo>
                <a:lnTo>
                  <a:pt x="42567" y="26936"/>
                </a:lnTo>
                <a:lnTo>
                  <a:pt x="42567" y="21278"/>
                </a:lnTo>
                <a:lnTo>
                  <a:pt x="42567" y="15630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75"/>
                </a:lnTo>
                <a:lnTo>
                  <a:pt x="6219" y="36347"/>
                </a:lnTo>
                <a:lnTo>
                  <a:pt x="10229" y="40328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1" name="object 261"/>
          <p:cNvSpPr/>
          <p:nvPr/>
        </p:nvSpPr>
        <p:spPr>
          <a:xfrm>
            <a:off x="3591399" y="442437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38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38" y="32375"/>
                </a:lnTo>
                <a:lnTo>
                  <a:pt x="10229" y="4037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37" y="40376"/>
                </a:lnTo>
                <a:lnTo>
                  <a:pt x="40338" y="32375"/>
                </a:lnTo>
                <a:lnTo>
                  <a:pt x="42567" y="26946"/>
                </a:lnTo>
                <a:lnTo>
                  <a:pt x="42567" y="15668"/>
                </a:lnTo>
                <a:lnTo>
                  <a:pt x="40338" y="10239"/>
                </a:lnTo>
                <a:lnTo>
                  <a:pt x="32337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2" name="object 262"/>
          <p:cNvSpPr/>
          <p:nvPr/>
        </p:nvSpPr>
        <p:spPr>
          <a:xfrm>
            <a:off x="3591399" y="442437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37" y="40376"/>
                </a:lnTo>
                <a:lnTo>
                  <a:pt x="36356" y="36356"/>
                </a:lnTo>
                <a:lnTo>
                  <a:pt x="40338" y="32375"/>
                </a:lnTo>
                <a:lnTo>
                  <a:pt x="42567" y="26946"/>
                </a:lnTo>
                <a:lnTo>
                  <a:pt x="42567" y="21288"/>
                </a:lnTo>
                <a:lnTo>
                  <a:pt x="42567" y="15668"/>
                </a:lnTo>
                <a:lnTo>
                  <a:pt x="40338" y="10239"/>
                </a:lnTo>
                <a:lnTo>
                  <a:pt x="36356" y="6257"/>
                </a:lnTo>
                <a:lnTo>
                  <a:pt x="32337" y="223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38"/>
                </a:lnTo>
                <a:lnTo>
                  <a:pt x="6219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46"/>
                </a:lnTo>
                <a:lnTo>
                  <a:pt x="2238" y="32375"/>
                </a:lnTo>
                <a:lnTo>
                  <a:pt x="6219" y="36356"/>
                </a:lnTo>
                <a:lnTo>
                  <a:pt x="10229" y="4037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3" name="object 263"/>
          <p:cNvSpPr/>
          <p:nvPr/>
        </p:nvSpPr>
        <p:spPr>
          <a:xfrm>
            <a:off x="5501109" y="451756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38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38"/>
                </a:lnTo>
                <a:lnTo>
                  <a:pt x="15621" y="42605"/>
                </a:lnTo>
                <a:lnTo>
                  <a:pt x="26936" y="42605"/>
                </a:lnTo>
                <a:lnTo>
                  <a:pt x="32365" y="40338"/>
                </a:lnTo>
                <a:lnTo>
                  <a:pt x="40328" y="3237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28" y="1023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4" name="object 264"/>
          <p:cNvSpPr/>
          <p:nvPr/>
        </p:nvSpPr>
        <p:spPr>
          <a:xfrm>
            <a:off x="5501109" y="451756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38"/>
                </a:lnTo>
                <a:lnTo>
                  <a:pt x="36347" y="36356"/>
                </a:lnTo>
                <a:lnTo>
                  <a:pt x="40328" y="32375"/>
                </a:lnTo>
                <a:lnTo>
                  <a:pt x="42595" y="26936"/>
                </a:lnTo>
                <a:lnTo>
                  <a:pt x="42595" y="21288"/>
                </a:lnTo>
                <a:lnTo>
                  <a:pt x="42595" y="15668"/>
                </a:lnTo>
                <a:lnTo>
                  <a:pt x="40328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38"/>
                </a:lnTo>
                <a:lnTo>
                  <a:pt x="6210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38"/>
                </a:lnTo>
                <a:lnTo>
                  <a:pt x="1562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5" name="object 265"/>
          <p:cNvSpPr/>
          <p:nvPr/>
        </p:nvSpPr>
        <p:spPr>
          <a:xfrm>
            <a:off x="7128225" y="347156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74" y="0"/>
                </a:moveTo>
                <a:lnTo>
                  <a:pt x="15668" y="0"/>
                </a:lnTo>
                <a:lnTo>
                  <a:pt x="10229" y="2238"/>
                </a:lnTo>
                <a:lnTo>
                  <a:pt x="2266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66" y="32337"/>
                </a:lnTo>
                <a:lnTo>
                  <a:pt x="10229" y="40338"/>
                </a:lnTo>
                <a:lnTo>
                  <a:pt x="15668" y="42567"/>
                </a:lnTo>
                <a:lnTo>
                  <a:pt x="26974" y="42567"/>
                </a:lnTo>
                <a:lnTo>
                  <a:pt x="32375" y="40338"/>
                </a:lnTo>
                <a:lnTo>
                  <a:pt x="36395" y="36356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15630"/>
                </a:lnTo>
                <a:lnTo>
                  <a:pt x="40366" y="10229"/>
                </a:lnTo>
                <a:lnTo>
                  <a:pt x="36395" y="6219"/>
                </a:lnTo>
                <a:lnTo>
                  <a:pt x="3237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6" name="object 266"/>
          <p:cNvSpPr/>
          <p:nvPr/>
        </p:nvSpPr>
        <p:spPr>
          <a:xfrm>
            <a:off x="7128223" y="347156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16" y="42567"/>
                </a:moveTo>
                <a:lnTo>
                  <a:pt x="26974" y="42567"/>
                </a:lnTo>
                <a:lnTo>
                  <a:pt x="32375" y="40338"/>
                </a:lnTo>
                <a:lnTo>
                  <a:pt x="36395" y="36356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29"/>
                </a:lnTo>
                <a:lnTo>
                  <a:pt x="36395" y="6219"/>
                </a:lnTo>
                <a:lnTo>
                  <a:pt x="3237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66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37"/>
                </a:lnTo>
                <a:lnTo>
                  <a:pt x="6248" y="36356"/>
                </a:lnTo>
                <a:lnTo>
                  <a:pt x="10229" y="40338"/>
                </a:lnTo>
                <a:lnTo>
                  <a:pt x="15668" y="42567"/>
                </a:lnTo>
                <a:lnTo>
                  <a:pt x="21316" y="42567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7" name="object 267"/>
          <p:cNvSpPr/>
          <p:nvPr/>
        </p:nvSpPr>
        <p:spPr>
          <a:xfrm>
            <a:off x="4602808" y="467525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38"/>
                </a:lnTo>
                <a:lnTo>
                  <a:pt x="15659" y="42605"/>
                </a:lnTo>
                <a:lnTo>
                  <a:pt x="26974" y="42605"/>
                </a:lnTo>
                <a:lnTo>
                  <a:pt x="32365" y="40338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8" name="object 268"/>
          <p:cNvSpPr/>
          <p:nvPr/>
        </p:nvSpPr>
        <p:spPr>
          <a:xfrm>
            <a:off x="4602808" y="467525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74" y="42605"/>
                </a:lnTo>
                <a:lnTo>
                  <a:pt x="32365" y="40338"/>
                </a:lnTo>
                <a:lnTo>
                  <a:pt x="36347" y="3635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21288"/>
                </a:lnTo>
                <a:lnTo>
                  <a:pt x="4259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9" name="object 269"/>
          <p:cNvSpPr/>
          <p:nvPr/>
        </p:nvSpPr>
        <p:spPr>
          <a:xfrm>
            <a:off x="8367708" y="524308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66" y="32375"/>
                </a:lnTo>
                <a:lnTo>
                  <a:pt x="10229" y="40338"/>
                </a:lnTo>
                <a:lnTo>
                  <a:pt x="15659" y="42605"/>
                </a:lnTo>
                <a:lnTo>
                  <a:pt x="26974" y="42605"/>
                </a:lnTo>
                <a:lnTo>
                  <a:pt x="32365" y="40338"/>
                </a:lnTo>
                <a:lnTo>
                  <a:pt x="40366" y="32375"/>
                </a:lnTo>
                <a:lnTo>
                  <a:pt x="42595" y="26946"/>
                </a:lnTo>
                <a:lnTo>
                  <a:pt x="42595" y="15630"/>
                </a:lnTo>
                <a:lnTo>
                  <a:pt x="40366" y="10239"/>
                </a:lnTo>
                <a:lnTo>
                  <a:pt x="36385" y="6219"/>
                </a:lnTo>
                <a:lnTo>
                  <a:pt x="3236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0" name="object 270"/>
          <p:cNvSpPr/>
          <p:nvPr/>
        </p:nvSpPr>
        <p:spPr>
          <a:xfrm>
            <a:off x="8367708" y="524308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74" y="42605"/>
                </a:lnTo>
                <a:lnTo>
                  <a:pt x="32365" y="40338"/>
                </a:lnTo>
                <a:lnTo>
                  <a:pt x="36385" y="36356"/>
                </a:lnTo>
                <a:lnTo>
                  <a:pt x="40366" y="32375"/>
                </a:lnTo>
                <a:lnTo>
                  <a:pt x="42595" y="26946"/>
                </a:lnTo>
                <a:lnTo>
                  <a:pt x="42595" y="21288"/>
                </a:lnTo>
                <a:lnTo>
                  <a:pt x="42595" y="15630"/>
                </a:lnTo>
                <a:lnTo>
                  <a:pt x="40366" y="10239"/>
                </a:lnTo>
                <a:lnTo>
                  <a:pt x="36385" y="6219"/>
                </a:lnTo>
                <a:lnTo>
                  <a:pt x="3236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66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1" name="object 271"/>
          <p:cNvSpPr/>
          <p:nvPr/>
        </p:nvSpPr>
        <p:spPr>
          <a:xfrm>
            <a:off x="3375364" y="334841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2" name="object 272"/>
          <p:cNvSpPr/>
          <p:nvPr/>
        </p:nvSpPr>
        <p:spPr>
          <a:xfrm>
            <a:off x="3375364" y="334841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16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68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3" name="object 273"/>
          <p:cNvSpPr/>
          <p:nvPr/>
        </p:nvSpPr>
        <p:spPr>
          <a:xfrm>
            <a:off x="4124636" y="329940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21" y="0"/>
                </a:lnTo>
                <a:lnTo>
                  <a:pt x="10229" y="2238"/>
                </a:lnTo>
                <a:lnTo>
                  <a:pt x="6210" y="6219"/>
                </a:lnTo>
                <a:lnTo>
                  <a:pt x="222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28" y="32337"/>
                </a:lnTo>
                <a:lnTo>
                  <a:pt x="6210" y="36356"/>
                </a:lnTo>
                <a:lnTo>
                  <a:pt x="10229" y="40338"/>
                </a:lnTo>
                <a:lnTo>
                  <a:pt x="15621" y="42567"/>
                </a:lnTo>
                <a:lnTo>
                  <a:pt x="26936" y="42567"/>
                </a:lnTo>
                <a:lnTo>
                  <a:pt x="32327" y="40338"/>
                </a:lnTo>
                <a:lnTo>
                  <a:pt x="36347" y="36356"/>
                </a:lnTo>
                <a:lnTo>
                  <a:pt x="40328" y="32337"/>
                </a:lnTo>
                <a:lnTo>
                  <a:pt x="42557" y="26946"/>
                </a:lnTo>
                <a:lnTo>
                  <a:pt x="42557" y="15630"/>
                </a:lnTo>
                <a:lnTo>
                  <a:pt x="40328" y="10239"/>
                </a:lnTo>
                <a:lnTo>
                  <a:pt x="36347" y="6219"/>
                </a:lnTo>
                <a:lnTo>
                  <a:pt x="32327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4" name="object 274"/>
          <p:cNvSpPr/>
          <p:nvPr/>
        </p:nvSpPr>
        <p:spPr>
          <a:xfrm>
            <a:off x="4124636" y="329940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278" y="42567"/>
                </a:moveTo>
                <a:lnTo>
                  <a:pt x="26936" y="42567"/>
                </a:lnTo>
                <a:lnTo>
                  <a:pt x="32327" y="40338"/>
                </a:lnTo>
                <a:lnTo>
                  <a:pt x="36347" y="36356"/>
                </a:lnTo>
                <a:lnTo>
                  <a:pt x="40328" y="32337"/>
                </a:lnTo>
                <a:lnTo>
                  <a:pt x="42557" y="26946"/>
                </a:lnTo>
                <a:lnTo>
                  <a:pt x="42557" y="21288"/>
                </a:lnTo>
                <a:lnTo>
                  <a:pt x="42557" y="15630"/>
                </a:lnTo>
                <a:lnTo>
                  <a:pt x="40328" y="10239"/>
                </a:lnTo>
                <a:lnTo>
                  <a:pt x="36347" y="6219"/>
                </a:lnTo>
                <a:lnTo>
                  <a:pt x="32327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38"/>
                </a:lnTo>
                <a:lnTo>
                  <a:pt x="6210" y="6219"/>
                </a:lnTo>
                <a:lnTo>
                  <a:pt x="222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28" y="32337"/>
                </a:lnTo>
                <a:lnTo>
                  <a:pt x="6210" y="36356"/>
                </a:lnTo>
                <a:lnTo>
                  <a:pt x="10229" y="40338"/>
                </a:lnTo>
                <a:lnTo>
                  <a:pt x="15620" y="42567"/>
                </a:lnTo>
                <a:lnTo>
                  <a:pt x="21278" y="42567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5" name="object 275"/>
          <p:cNvSpPr/>
          <p:nvPr/>
        </p:nvSpPr>
        <p:spPr>
          <a:xfrm>
            <a:off x="4114872" y="335360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38" y="3236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37" y="40366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15659"/>
                </a:lnTo>
                <a:lnTo>
                  <a:pt x="40338" y="10229"/>
                </a:lnTo>
                <a:lnTo>
                  <a:pt x="3233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6" name="object 276"/>
          <p:cNvSpPr/>
          <p:nvPr/>
        </p:nvSpPr>
        <p:spPr>
          <a:xfrm>
            <a:off x="4114872" y="335360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288" y="42595"/>
                </a:moveTo>
                <a:lnTo>
                  <a:pt x="26936" y="42595"/>
                </a:lnTo>
                <a:lnTo>
                  <a:pt x="32337" y="40366"/>
                </a:lnTo>
                <a:lnTo>
                  <a:pt x="36356" y="36347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21278"/>
                </a:lnTo>
                <a:lnTo>
                  <a:pt x="42567" y="15659"/>
                </a:lnTo>
                <a:lnTo>
                  <a:pt x="40338" y="10229"/>
                </a:lnTo>
                <a:lnTo>
                  <a:pt x="36356" y="6248"/>
                </a:lnTo>
                <a:lnTo>
                  <a:pt x="32337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9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29" y="40366"/>
                </a:lnTo>
                <a:lnTo>
                  <a:pt x="15630" y="42595"/>
                </a:lnTo>
                <a:lnTo>
                  <a:pt x="21288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7" name="object 277"/>
          <p:cNvSpPr/>
          <p:nvPr/>
        </p:nvSpPr>
        <p:spPr>
          <a:xfrm>
            <a:off x="4112114" y="458356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30" y="0"/>
                </a:lnTo>
                <a:lnTo>
                  <a:pt x="1023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65"/>
                </a:lnTo>
                <a:lnTo>
                  <a:pt x="10239" y="40328"/>
                </a:lnTo>
                <a:lnTo>
                  <a:pt x="15630" y="42595"/>
                </a:lnTo>
                <a:lnTo>
                  <a:pt x="26946" y="42595"/>
                </a:lnTo>
                <a:lnTo>
                  <a:pt x="32337" y="40328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15621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4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8" name="object 278"/>
          <p:cNvSpPr/>
          <p:nvPr/>
        </p:nvSpPr>
        <p:spPr>
          <a:xfrm>
            <a:off x="4112114" y="458356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95"/>
                </a:moveTo>
                <a:lnTo>
                  <a:pt x="26946" y="42595"/>
                </a:lnTo>
                <a:lnTo>
                  <a:pt x="32337" y="40328"/>
                </a:lnTo>
                <a:lnTo>
                  <a:pt x="36356" y="36347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0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4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39" y="40328"/>
                </a:lnTo>
                <a:lnTo>
                  <a:pt x="15630" y="42595"/>
                </a:lnTo>
                <a:lnTo>
                  <a:pt x="21288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9" name="object 279"/>
          <p:cNvSpPr/>
          <p:nvPr/>
        </p:nvSpPr>
        <p:spPr>
          <a:xfrm>
            <a:off x="4602327" y="343752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74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28"/>
                </a:lnTo>
                <a:lnTo>
                  <a:pt x="15668" y="42595"/>
                </a:lnTo>
                <a:lnTo>
                  <a:pt x="26974" y="42595"/>
                </a:lnTo>
                <a:lnTo>
                  <a:pt x="32375" y="40328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21"/>
                </a:lnTo>
                <a:lnTo>
                  <a:pt x="40366" y="10229"/>
                </a:lnTo>
                <a:lnTo>
                  <a:pt x="3237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0" name="object 280"/>
          <p:cNvSpPr/>
          <p:nvPr/>
        </p:nvSpPr>
        <p:spPr>
          <a:xfrm>
            <a:off x="4602327" y="343752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16" y="42595"/>
                </a:moveTo>
                <a:lnTo>
                  <a:pt x="26974" y="42595"/>
                </a:lnTo>
                <a:lnTo>
                  <a:pt x="32375" y="40328"/>
                </a:lnTo>
                <a:lnTo>
                  <a:pt x="36385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0"/>
                </a:lnTo>
                <a:lnTo>
                  <a:pt x="40366" y="10229"/>
                </a:lnTo>
                <a:lnTo>
                  <a:pt x="36385" y="6248"/>
                </a:lnTo>
                <a:lnTo>
                  <a:pt x="3237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68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1" name="object 281"/>
          <p:cNvSpPr/>
          <p:nvPr/>
        </p:nvSpPr>
        <p:spPr>
          <a:xfrm>
            <a:off x="5037553" y="321887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68" y="0"/>
                </a:lnTo>
                <a:lnTo>
                  <a:pt x="10239" y="2238"/>
                </a:lnTo>
                <a:lnTo>
                  <a:pt x="6257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38" y="32375"/>
                </a:lnTo>
                <a:lnTo>
                  <a:pt x="10239" y="40338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38"/>
                </a:lnTo>
                <a:lnTo>
                  <a:pt x="40376" y="32375"/>
                </a:lnTo>
                <a:lnTo>
                  <a:pt x="42605" y="26946"/>
                </a:lnTo>
                <a:lnTo>
                  <a:pt x="42605" y="15668"/>
                </a:lnTo>
                <a:lnTo>
                  <a:pt x="40376" y="10239"/>
                </a:lnTo>
                <a:lnTo>
                  <a:pt x="36356" y="6257"/>
                </a:lnTo>
                <a:lnTo>
                  <a:pt x="3237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2" name="object 282"/>
          <p:cNvSpPr/>
          <p:nvPr/>
        </p:nvSpPr>
        <p:spPr>
          <a:xfrm>
            <a:off x="5037553" y="321887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288" y="42605"/>
                </a:moveTo>
                <a:lnTo>
                  <a:pt x="26936" y="42605"/>
                </a:lnTo>
                <a:lnTo>
                  <a:pt x="32375" y="40338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68"/>
                </a:lnTo>
                <a:lnTo>
                  <a:pt x="40376" y="10239"/>
                </a:lnTo>
                <a:lnTo>
                  <a:pt x="36356" y="6257"/>
                </a:lnTo>
                <a:lnTo>
                  <a:pt x="32375" y="2238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4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38"/>
                </a:lnTo>
                <a:lnTo>
                  <a:pt x="15668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3" name="object 283"/>
          <p:cNvSpPr/>
          <p:nvPr/>
        </p:nvSpPr>
        <p:spPr>
          <a:xfrm>
            <a:off x="4073658" y="392016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39" y="2276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10239" y="4037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76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76" y="10239"/>
                </a:lnTo>
                <a:lnTo>
                  <a:pt x="3237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4" name="object 284"/>
          <p:cNvSpPr/>
          <p:nvPr/>
        </p:nvSpPr>
        <p:spPr>
          <a:xfrm>
            <a:off x="4073658" y="392016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75" y="40376"/>
                </a:lnTo>
                <a:lnTo>
                  <a:pt x="36356" y="36395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76" y="10239"/>
                </a:lnTo>
                <a:lnTo>
                  <a:pt x="36356" y="6257"/>
                </a:lnTo>
                <a:lnTo>
                  <a:pt x="32375" y="2276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76"/>
                </a:lnTo>
                <a:lnTo>
                  <a:pt x="6257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38" y="32375"/>
                </a:lnTo>
                <a:lnTo>
                  <a:pt x="6257" y="36395"/>
                </a:lnTo>
                <a:lnTo>
                  <a:pt x="10239" y="40376"/>
                </a:lnTo>
                <a:lnTo>
                  <a:pt x="15668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5" name="object 285"/>
          <p:cNvSpPr/>
          <p:nvPr/>
        </p:nvSpPr>
        <p:spPr>
          <a:xfrm>
            <a:off x="5144524" y="363398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6" name="object 286"/>
          <p:cNvSpPr/>
          <p:nvPr/>
        </p:nvSpPr>
        <p:spPr>
          <a:xfrm>
            <a:off x="5144524" y="363398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7" name="object 287"/>
          <p:cNvSpPr/>
          <p:nvPr/>
        </p:nvSpPr>
        <p:spPr>
          <a:xfrm>
            <a:off x="9144098" y="650962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66" y="32365"/>
                </a:lnTo>
                <a:lnTo>
                  <a:pt x="10229" y="40366"/>
                </a:lnTo>
                <a:lnTo>
                  <a:pt x="15668" y="42595"/>
                </a:lnTo>
                <a:lnTo>
                  <a:pt x="26936" y="42595"/>
                </a:lnTo>
                <a:lnTo>
                  <a:pt x="32375" y="40366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8" name="object 288"/>
          <p:cNvSpPr/>
          <p:nvPr/>
        </p:nvSpPr>
        <p:spPr>
          <a:xfrm>
            <a:off x="9144098" y="650962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595"/>
                </a:moveTo>
                <a:lnTo>
                  <a:pt x="26936" y="4259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68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9" name="object 289"/>
          <p:cNvSpPr/>
          <p:nvPr/>
        </p:nvSpPr>
        <p:spPr>
          <a:xfrm>
            <a:off x="3959621" y="495195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38" y="32365"/>
                </a:lnTo>
                <a:lnTo>
                  <a:pt x="10229" y="40366"/>
                </a:lnTo>
                <a:lnTo>
                  <a:pt x="15668" y="42595"/>
                </a:lnTo>
                <a:lnTo>
                  <a:pt x="26936" y="42595"/>
                </a:lnTo>
                <a:lnTo>
                  <a:pt x="32375" y="40366"/>
                </a:lnTo>
                <a:lnTo>
                  <a:pt x="4037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7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0" name="object 290"/>
          <p:cNvSpPr/>
          <p:nvPr/>
        </p:nvSpPr>
        <p:spPr>
          <a:xfrm>
            <a:off x="3959621" y="495195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595"/>
                </a:moveTo>
                <a:lnTo>
                  <a:pt x="26936" y="4259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7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32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38" y="32365"/>
                </a:lnTo>
                <a:lnTo>
                  <a:pt x="6257" y="36385"/>
                </a:lnTo>
                <a:lnTo>
                  <a:pt x="10229" y="40366"/>
                </a:lnTo>
                <a:lnTo>
                  <a:pt x="15668" y="42595"/>
                </a:lnTo>
                <a:lnTo>
                  <a:pt x="2132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1" name="object 291"/>
          <p:cNvSpPr/>
          <p:nvPr/>
        </p:nvSpPr>
        <p:spPr>
          <a:xfrm>
            <a:off x="4087108" y="427809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39" y="2228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38" y="32365"/>
                </a:lnTo>
                <a:lnTo>
                  <a:pt x="1023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75" y="40366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38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2" name="object 292"/>
          <p:cNvSpPr/>
          <p:nvPr/>
        </p:nvSpPr>
        <p:spPr>
          <a:xfrm>
            <a:off x="4087108" y="427809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95"/>
                </a:moveTo>
                <a:lnTo>
                  <a:pt x="26936" y="42595"/>
                </a:lnTo>
                <a:lnTo>
                  <a:pt x="32375" y="40366"/>
                </a:lnTo>
                <a:lnTo>
                  <a:pt x="36356" y="36347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59"/>
                </a:lnTo>
                <a:lnTo>
                  <a:pt x="40338" y="10229"/>
                </a:lnTo>
                <a:lnTo>
                  <a:pt x="36356" y="6248"/>
                </a:lnTo>
                <a:lnTo>
                  <a:pt x="32375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28"/>
                </a:lnTo>
                <a:lnTo>
                  <a:pt x="6219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39" y="40366"/>
                </a:lnTo>
                <a:lnTo>
                  <a:pt x="15630" y="42595"/>
                </a:lnTo>
                <a:lnTo>
                  <a:pt x="21288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3" name="object 293"/>
          <p:cNvSpPr/>
          <p:nvPr/>
        </p:nvSpPr>
        <p:spPr>
          <a:xfrm>
            <a:off x="6482217" y="320959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68" y="0"/>
                </a:lnTo>
                <a:lnTo>
                  <a:pt x="10229" y="2238"/>
                </a:lnTo>
                <a:lnTo>
                  <a:pt x="223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38" y="32337"/>
                </a:lnTo>
                <a:lnTo>
                  <a:pt x="10229" y="40338"/>
                </a:lnTo>
                <a:lnTo>
                  <a:pt x="15668" y="42567"/>
                </a:lnTo>
                <a:lnTo>
                  <a:pt x="26936" y="42567"/>
                </a:lnTo>
                <a:lnTo>
                  <a:pt x="32375" y="40338"/>
                </a:lnTo>
                <a:lnTo>
                  <a:pt x="40376" y="32337"/>
                </a:lnTo>
                <a:lnTo>
                  <a:pt x="42605" y="26946"/>
                </a:lnTo>
                <a:lnTo>
                  <a:pt x="42605" y="15630"/>
                </a:lnTo>
                <a:lnTo>
                  <a:pt x="40376" y="10239"/>
                </a:lnTo>
                <a:lnTo>
                  <a:pt x="3237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4" name="object 294"/>
          <p:cNvSpPr/>
          <p:nvPr/>
        </p:nvSpPr>
        <p:spPr>
          <a:xfrm>
            <a:off x="6482217" y="320959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288" y="42567"/>
                </a:moveTo>
                <a:lnTo>
                  <a:pt x="26936" y="42567"/>
                </a:lnTo>
                <a:lnTo>
                  <a:pt x="32375" y="40338"/>
                </a:lnTo>
                <a:lnTo>
                  <a:pt x="36356" y="36356"/>
                </a:lnTo>
                <a:lnTo>
                  <a:pt x="40376" y="32337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76" y="10239"/>
                </a:lnTo>
                <a:lnTo>
                  <a:pt x="36356" y="6219"/>
                </a:lnTo>
                <a:lnTo>
                  <a:pt x="32375" y="2238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29" y="2238"/>
                </a:lnTo>
                <a:lnTo>
                  <a:pt x="6257" y="6219"/>
                </a:lnTo>
                <a:lnTo>
                  <a:pt x="223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38" y="32337"/>
                </a:lnTo>
                <a:lnTo>
                  <a:pt x="6257" y="36356"/>
                </a:lnTo>
                <a:lnTo>
                  <a:pt x="10229" y="40338"/>
                </a:lnTo>
                <a:lnTo>
                  <a:pt x="15668" y="42567"/>
                </a:lnTo>
                <a:lnTo>
                  <a:pt x="21288" y="42567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5" name="object 295"/>
          <p:cNvSpPr/>
          <p:nvPr/>
        </p:nvSpPr>
        <p:spPr>
          <a:xfrm>
            <a:off x="5684202" y="406607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21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6" name="object 296"/>
          <p:cNvSpPr/>
          <p:nvPr/>
        </p:nvSpPr>
        <p:spPr>
          <a:xfrm>
            <a:off x="5684202" y="406607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74" y="42595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20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66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7" name="object 297"/>
          <p:cNvSpPr/>
          <p:nvPr/>
        </p:nvSpPr>
        <p:spPr>
          <a:xfrm>
            <a:off x="5511720" y="751213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68" y="42595"/>
                </a:lnTo>
                <a:lnTo>
                  <a:pt x="26936" y="42595"/>
                </a:lnTo>
                <a:lnTo>
                  <a:pt x="32375" y="40366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8" name="object 298"/>
          <p:cNvSpPr/>
          <p:nvPr/>
        </p:nvSpPr>
        <p:spPr>
          <a:xfrm>
            <a:off x="5511720" y="751213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68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9" name="object 299"/>
          <p:cNvSpPr/>
          <p:nvPr/>
        </p:nvSpPr>
        <p:spPr>
          <a:xfrm>
            <a:off x="3626874" y="382863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0" name="object 300"/>
          <p:cNvSpPr/>
          <p:nvPr/>
        </p:nvSpPr>
        <p:spPr>
          <a:xfrm>
            <a:off x="3626874" y="382863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1" name="object 301"/>
          <p:cNvSpPr/>
          <p:nvPr/>
        </p:nvSpPr>
        <p:spPr>
          <a:xfrm>
            <a:off x="5284753" y="481564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2" name="object 302"/>
          <p:cNvSpPr/>
          <p:nvPr/>
        </p:nvSpPr>
        <p:spPr>
          <a:xfrm>
            <a:off x="5284753" y="481564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3" name="object 303"/>
          <p:cNvSpPr/>
          <p:nvPr/>
        </p:nvSpPr>
        <p:spPr>
          <a:xfrm>
            <a:off x="3961836" y="431349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21"/>
                </a:lnTo>
                <a:lnTo>
                  <a:pt x="40366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4" name="object 304"/>
          <p:cNvSpPr/>
          <p:nvPr/>
        </p:nvSpPr>
        <p:spPr>
          <a:xfrm>
            <a:off x="3961836" y="431349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36" y="4259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20"/>
                </a:lnTo>
                <a:lnTo>
                  <a:pt x="40366" y="10229"/>
                </a:lnTo>
                <a:lnTo>
                  <a:pt x="36347" y="6210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2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5" name="object 305"/>
          <p:cNvSpPr/>
          <p:nvPr/>
        </p:nvSpPr>
        <p:spPr>
          <a:xfrm>
            <a:off x="3763882" y="486314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39"/>
                </a:lnTo>
                <a:lnTo>
                  <a:pt x="0" y="15630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38"/>
                </a:lnTo>
                <a:lnTo>
                  <a:pt x="15659" y="42605"/>
                </a:lnTo>
                <a:lnTo>
                  <a:pt x="26974" y="42605"/>
                </a:lnTo>
                <a:lnTo>
                  <a:pt x="32365" y="40338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15630"/>
                </a:lnTo>
                <a:lnTo>
                  <a:pt x="40366" y="10239"/>
                </a:lnTo>
                <a:lnTo>
                  <a:pt x="36385" y="6219"/>
                </a:lnTo>
                <a:lnTo>
                  <a:pt x="3236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6" name="object 306"/>
          <p:cNvSpPr/>
          <p:nvPr/>
        </p:nvSpPr>
        <p:spPr>
          <a:xfrm>
            <a:off x="3763882" y="486314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74" y="42605"/>
                </a:lnTo>
                <a:lnTo>
                  <a:pt x="32365" y="40338"/>
                </a:lnTo>
                <a:lnTo>
                  <a:pt x="36385" y="3635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21288"/>
                </a:lnTo>
                <a:lnTo>
                  <a:pt x="42595" y="15630"/>
                </a:lnTo>
                <a:lnTo>
                  <a:pt x="40366" y="10239"/>
                </a:lnTo>
                <a:lnTo>
                  <a:pt x="36385" y="6219"/>
                </a:lnTo>
                <a:lnTo>
                  <a:pt x="3236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66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7" name="object 307"/>
          <p:cNvSpPr/>
          <p:nvPr/>
        </p:nvSpPr>
        <p:spPr>
          <a:xfrm>
            <a:off x="3686813" y="413354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28" y="3237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75"/>
                </a:lnTo>
                <a:lnTo>
                  <a:pt x="42595" y="26974"/>
                </a:lnTo>
                <a:lnTo>
                  <a:pt x="42595" y="15668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8" name="object 308"/>
          <p:cNvSpPr/>
          <p:nvPr/>
        </p:nvSpPr>
        <p:spPr>
          <a:xfrm>
            <a:off x="3686813" y="413354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75"/>
                </a:lnTo>
                <a:lnTo>
                  <a:pt x="42595" y="26974"/>
                </a:lnTo>
                <a:lnTo>
                  <a:pt x="42595" y="21316"/>
                </a:lnTo>
                <a:lnTo>
                  <a:pt x="42595" y="15668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7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1278" y="42605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9" name="object 309"/>
          <p:cNvSpPr/>
          <p:nvPr/>
        </p:nvSpPr>
        <p:spPr>
          <a:xfrm>
            <a:off x="4640398" y="325001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21" y="0"/>
                </a:lnTo>
                <a:lnTo>
                  <a:pt x="10229" y="2276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28" y="32375"/>
                </a:lnTo>
                <a:lnTo>
                  <a:pt x="6210" y="36395"/>
                </a:lnTo>
                <a:lnTo>
                  <a:pt x="10229" y="4037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27" y="40376"/>
                </a:lnTo>
                <a:lnTo>
                  <a:pt x="36347" y="36395"/>
                </a:lnTo>
                <a:lnTo>
                  <a:pt x="40328" y="32375"/>
                </a:lnTo>
                <a:lnTo>
                  <a:pt x="42567" y="26974"/>
                </a:lnTo>
                <a:lnTo>
                  <a:pt x="42567" y="15668"/>
                </a:lnTo>
                <a:lnTo>
                  <a:pt x="40328" y="10239"/>
                </a:lnTo>
                <a:lnTo>
                  <a:pt x="32327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10" name="object 310"/>
          <p:cNvSpPr/>
          <p:nvPr/>
        </p:nvSpPr>
        <p:spPr>
          <a:xfrm>
            <a:off x="4640398" y="325001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278" y="42605"/>
                </a:moveTo>
                <a:lnTo>
                  <a:pt x="26936" y="42605"/>
                </a:lnTo>
                <a:lnTo>
                  <a:pt x="32327" y="40376"/>
                </a:lnTo>
                <a:lnTo>
                  <a:pt x="36347" y="36395"/>
                </a:lnTo>
                <a:lnTo>
                  <a:pt x="40328" y="32375"/>
                </a:lnTo>
                <a:lnTo>
                  <a:pt x="42567" y="26974"/>
                </a:lnTo>
                <a:lnTo>
                  <a:pt x="42567" y="21326"/>
                </a:lnTo>
                <a:lnTo>
                  <a:pt x="42567" y="15668"/>
                </a:lnTo>
                <a:lnTo>
                  <a:pt x="40328" y="10239"/>
                </a:lnTo>
                <a:lnTo>
                  <a:pt x="36347" y="6257"/>
                </a:lnTo>
                <a:lnTo>
                  <a:pt x="32327" y="2276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76"/>
                </a:lnTo>
                <a:lnTo>
                  <a:pt x="6210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28" y="32375"/>
                </a:lnTo>
                <a:lnTo>
                  <a:pt x="6210" y="36395"/>
                </a:lnTo>
                <a:lnTo>
                  <a:pt x="10229" y="40376"/>
                </a:lnTo>
                <a:lnTo>
                  <a:pt x="1562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11" name="object 311"/>
          <p:cNvSpPr/>
          <p:nvPr/>
        </p:nvSpPr>
        <p:spPr>
          <a:xfrm>
            <a:off x="4236236" y="336454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595" y="26974"/>
                </a:lnTo>
                <a:lnTo>
                  <a:pt x="4259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12" name="object 312"/>
          <p:cNvSpPr/>
          <p:nvPr/>
        </p:nvSpPr>
        <p:spPr>
          <a:xfrm>
            <a:off x="4236236" y="336454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66" y="32365"/>
                </a:lnTo>
                <a:lnTo>
                  <a:pt x="42595" y="26974"/>
                </a:lnTo>
                <a:lnTo>
                  <a:pt x="42595" y="2131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13" name="object 313"/>
          <p:cNvSpPr/>
          <p:nvPr/>
        </p:nvSpPr>
        <p:spPr>
          <a:xfrm>
            <a:off x="7680870" y="315351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46" y="0"/>
                </a:moveTo>
                <a:lnTo>
                  <a:pt x="15630" y="0"/>
                </a:lnTo>
                <a:lnTo>
                  <a:pt x="10239" y="2276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10239" y="40376"/>
                </a:lnTo>
                <a:lnTo>
                  <a:pt x="15630" y="42605"/>
                </a:lnTo>
                <a:lnTo>
                  <a:pt x="26946" y="42605"/>
                </a:lnTo>
                <a:lnTo>
                  <a:pt x="32337" y="40376"/>
                </a:lnTo>
                <a:lnTo>
                  <a:pt x="40338" y="32375"/>
                </a:lnTo>
                <a:lnTo>
                  <a:pt x="42567" y="26974"/>
                </a:lnTo>
                <a:lnTo>
                  <a:pt x="42567" y="15668"/>
                </a:lnTo>
                <a:lnTo>
                  <a:pt x="40338" y="10239"/>
                </a:lnTo>
                <a:lnTo>
                  <a:pt x="32337" y="2276"/>
                </a:lnTo>
                <a:lnTo>
                  <a:pt x="2694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14" name="object 314"/>
          <p:cNvSpPr/>
          <p:nvPr/>
        </p:nvSpPr>
        <p:spPr>
          <a:xfrm>
            <a:off x="7680870" y="315351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288" y="42605"/>
                </a:moveTo>
                <a:lnTo>
                  <a:pt x="26946" y="42605"/>
                </a:lnTo>
                <a:lnTo>
                  <a:pt x="32337" y="40376"/>
                </a:lnTo>
                <a:lnTo>
                  <a:pt x="36356" y="36356"/>
                </a:lnTo>
                <a:lnTo>
                  <a:pt x="40338" y="32375"/>
                </a:lnTo>
                <a:lnTo>
                  <a:pt x="42567" y="26974"/>
                </a:lnTo>
                <a:lnTo>
                  <a:pt x="42567" y="21326"/>
                </a:lnTo>
                <a:lnTo>
                  <a:pt x="42567" y="15668"/>
                </a:lnTo>
                <a:lnTo>
                  <a:pt x="40338" y="10239"/>
                </a:lnTo>
                <a:lnTo>
                  <a:pt x="36356" y="6257"/>
                </a:lnTo>
                <a:lnTo>
                  <a:pt x="32337" y="2276"/>
                </a:lnTo>
                <a:lnTo>
                  <a:pt x="2694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76"/>
                </a:lnTo>
                <a:lnTo>
                  <a:pt x="6219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38" y="32375"/>
                </a:lnTo>
                <a:lnTo>
                  <a:pt x="6219" y="36356"/>
                </a:lnTo>
                <a:lnTo>
                  <a:pt x="10239" y="4037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15" name="object 315"/>
          <p:cNvSpPr/>
          <p:nvPr/>
        </p:nvSpPr>
        <p:spPr>
          <a:xfrm>
            <a:off x="5322806" y="336153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68" y="0"/>
                </a:lnTo>
                <a:lnTo>
                  <a:pt x="10239" y="2276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10239" y="4037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76"/>
                </a:lnTo>
                <a:lnTo>
                  <a:pt x="40338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38" y="10239"/>
                </a:lnTo>
                <a:lnTo>
                  <a:pt x="3237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16" name="object 316"/>
          <p:cNvSpPr/>
          <p:nvPr/>
        </p:nvSpPr>
        <p:spPr>
          <a:xfrm>
            <a:off x="5322806" y="336153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288" y="42605"/>
                </a:moveTo>
                <a:lnTo>
                  <a:pt x="26936" y="42605"/>
                </a:lnTo>
                <a:lnTo>
                  <a:pt x="32375" y="40376"/>
                </a:lnTo>
                <a:lnTo>
                  <a:pt x="36356" y="36395"/>
                </a:lnTo>
                <a:lnTo>
                  <a:pt x="40338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38" y="10239"/>
                </a:lnTo>
                <a:lnTo>
                  <a:pt x="36356" y="6257"/>
                </a:lnTo>
                <a:lnTo>
                  <a:pt x="32375" y="2276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76"/>
                </a:lnTo>
                <a:lnTo>
                  <a:pt x="6257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38" y="32375"/>
                </a:lnTo>
                <a:lnTo>
                  <a:pt x="6257" y="36395"/>
                </a:lnTo>
                <a:lnTo>
                  <a:pt x="10239" y="40376"/>
                </a:lnTo>
                <a:lnTo>
                  <a:pt x="15668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17" name="object 317"/>
          <p:cNvSpPr/>
          <p:nvPr/>
        </p:nvSpPr>
        <p:spPr>
          <a:xfrm>
            <a:off x="4566629" y="474282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21" y="42595"/>
                </a:lnTo>
                <a:lnTo>
                  <a:pt x="26936" y="42595"/>
                </a:lnTo>
                <a:lnTo>
                  <a:pt x="32365" y="40328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15621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18" name="object 318"/>
          <p:cNvSpPr/>
          <p:nvPr/>
        </p:nvSpPr>
        <p:spPr>
          <a:xfrm>
            <a:off x="4566629" y="474282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20"/>
                </a:lnTo>
                <a:lnTo>
                  <a:pt x="40328" y="10229"/>
                </a:lnTo>
                <a:lnTo>
                  <a:pt x="36347" y="6210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28"/>
                </a:lnTo>
                <a:lnTo>
                  <a:pt x="15620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19" name="object 319"/>
          <p:cNvSpPr/>
          <p:nvPr/>
        </p:nvSpPr>
        <p:spPr>
          <a:xfrm>
            <a:off x="5722014" y="405010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68" y="0"/>
                </a:lnTo>
                <a:lnTo>
                  <a:pt x="10239" y="2228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65"/>
                </a:lnTo>
                <a:lnTo>
                  <a:pt x="10239" y="40328"/>
                </a:lnTo>
                <a:lnTo>
                  <a:pt x="15668" y="42595"/>
                </a:lnTo>
                <a:lnTo>
                  <a:pt x="26946" y="42595"/>
                </a:lnTo>
                <a:lnTo>
                  <a:pt x="32375" y="40328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15621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28"/>
                </a:lnTo>
                <a:lnTo>
                  <a:pt x="2694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0" name="object 320"/>
          <p:cNvSpPr/>
          <p:nvPr/>
        </p:nvSpPr>
        <p:spPr>
          <a:xfrm>
            <a:off x="5722014" y="405010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95"/>
                </a:moveTo>
                <a:lnTo>
                  <a:pt x="26946" y="42595"/>
                </a:lnTo>
                <a:lnTo>
                  <a:pt x="32375" y="40328"/>
                </a:lnTo>
                <a:lnTo>
                  <a:pt x="36356" y="36347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0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28"/>
                </a:lnTo>
                <a:lnTo>
                  <a:pt x="2694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28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57" y="36347"/>
                </a:lnTo>
                <a:lnTo>
                  <a:pt x="10239" y="40328"/>
                </a:lnTo>
                <a:lnTo>
                  <a:pt x="15668" y="42595"/>
                </a:lnTo>
                <a:lnTo>
                  <a:pt x="21288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1" name="object 321"/>
          <p:cNvSpPr/>
          <p:nvPr/>
        </p:nvSpPr>
        <p:spPr>
          <a:xfrm>
            <a:off x="4857297" y="498080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6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6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66" y="10229"/>
                </a:lnTo>
                <a:lnTo>
                  <a:pt x="3237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2" name="object 322"/>
          <p:cNvSpPr/>
          <p:nvPr/>
        </p:nvSpPr>
        <p:spPr>
          <a:xfrm>
            <a:off x="4857297" y="498080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74" y="42605"/>
                </a:lnTo>
                <a:lnTo>
                  <a:pt x="32375" y="40366"/>
                </a:lnTo>
                <a:lnTo>
                  <a:pt x="36395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68"/>
                </a:lnTo>
                <a:lnTo>
                  <a:pt x="40366" y="10229"/>
                </a:lnTo>
                <a:lnTo>
                  <a:pt x="36395" y="6248"/>
                </a:lnTo>
                <a:lnTo>
                  <a:pt x="3237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68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6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3" name="object 323"/>
          <p:cNvSpPr/>
          <p:nvPr/>
        </p:nvSpPr>
        <p:spPr>
          <a:xfrm>
            <a:off x="4679174" y="460613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21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4" name="object 324"/>
          <p:cNvSpPr/>
          <p:nvPr/>
        </p:nvSpPr>
        <p:spPr>
          <a:xfrm>
            <a:off x="4679174" y="460613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36" y="4259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21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5" name="object 325"/>
          <p:cNvSpPr/>
          <p:nvPr/>
        </p:nvSpPr>
        <p:spPr>
          <a:xfrm>
            <a:off x="6589409" y="671897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68" y="0"/>
                </a:lnTo>
                <a:lnTo>
                  <a:pt x="10239" y="2238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66"/>
                </a:lnTo>
                <a:lnTo>
                  <a:pt x="15668" y="42605"/>
                </a:lnTo>
                <a:lnTo>
                  <a:pt x="26946" y="42605"/>
                </a:lnTo>
                <a:lnTo>
                  <a:pt x="32375" y="40366"/>
                </a:lnTo>
                <a:lnTo>
                  <a:pt x="40338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38" y="10229"/>
                </a:lnTo>
                <a:lnTo>
                  <a:pt x="32375" y="2238"/>
                </a:lnTo>
                <a:lnTo>
                  <a:pt x="2694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6" name="object 326"/>
          <p:cNvSpPr/>
          <p:nvPr/>
        </p:nvSpPr>
        <p:spPr>
          <a:xfrm>
            <a:off x="6589409" y="671897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4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38" y="3237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68"/>
                </a:lnTo>
                <a:lnTo>
                  <a:pt x="40338" y="10229"/>
                </a:lnTo>
                <a:lnTo>
                  <a:pt x="36356" y="6248"/>
                </a:lnTo>
                <a:lnTo>
                  <a:pt x="32375" y="2238"/>
                </a:lnTo>
                <a:lnTo>
                  <a:pt x="2694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66"/>
                </a:lnTo>
                <a:lnTo>
                  <a:pt x="15668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7" name="object 327"/>
          <p:cNvSpPr/>
          <p:nvPr/>
        </p:nvSpPr>
        <p:spPr>
          <a:xfrm>
            <a:off x="5100007" y="386977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28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8" name="object 328"/>
          <p:cNvSpPr/>
          <p:nvPr/>
        </p:nvSpPr>
        <p:spPr>
          <a:xfrm>
            <a:off x="5100007" y="386977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28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30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9" name="object 329"/>
          <p:cNvSpPr/>
          <p:nvPr/>
        </p:nvSpPr>
        <p:spPr>
          <a:xfrm>
            <a:off x="4328630" y="393339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68" y="0"/>
                </a:lnTo>
                <a:lnTo>
                  <a:pt x="10239" y="2228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65"/>
                </a:lnTo>
                <a:lnTo>
                  <a:pt x="10239" y="40328"/>
                </a:lnTo>
                <a:lnTo>
                  <a:pt x="15668" y="42595"/>
                </a:lnTo>
                <a:lnTo>
                  <a:pt x="26946" y="42595"/>
                </a:lnTo>
                <a:lnTo>
                  <a:pt x="32375" y="40328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15621"/>
                </a:lnTo>
                <a:lnTo>
                  <a:pt x="40376" y="10229"/>
                </a:lnTo>
                <a:lnTo>
                  <a:pt x="32375" y="2228"/>
                </a:lnTo>
                <a:lnTo>
                  <a:pt x="2694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30" name="object 330"/>
          <p:cNvSpPr/>
          <p:nvPr/>
        </p:nvSpPr>
        <p:spPr>
          <a:xfrm>
            <a:off x="4328630" y="393339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595"/>
                </a:moveTo>
                <a:lnTo>
                  <a:pt x="26946" y="42595"/>
                </a:lnTo>
                <a:lnTo>
                  <a:pt x="32375" y="40328"/>
                </a:lnTo>
                <a:lnTo>
                  <a:pt x="36356" y="36347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1"/>
                </a:lnTo>
                <a:lnTo>
                  <a:pt x="40376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4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28"/>
                </a:lnTo>
                <a:lnTo>
                  <a:pt x="6257" y="6210"/>
                </a:lnTo>
                <a:lnTo>
                  <a:pt x="2238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57" y="36347"/>
                </a:lnTo>
                <a:lnTo>
                  <a:pt x="10239" y="40328"/>
                </a:lnTo>
                <a:lnTo>
                  <a:pt x="15668" y="42595"/>
                </a:lnTo>
                <a:lnTo>
                  <a:pt x="2132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31" name="object 331"/>
          <p:cNvSpPr/>
          <p:nvPr/>
        </p:nvSpPr>
        <p:spPr>
          <a:xfrm>
            <a:off x="3538166" y="416641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27" y="40366"/>
                </a:lnTo>
                <a:lnTo>
                  <a:pt x="36347" y="36385"/>
                </a:lnTo>
                <a:lnTo>
                  <a:pt x="40328" y="32365"/>
                </a:lnTo>
                <a:lnTo>
                  <a:pt x="42557" y="26974"/>
                </a:lnTo>
                <a:lnTo>
                  <a:pt x="42557" y="15659"/>
                </a:lnTo>
                <a:lnTo>
                  <a:pt x="40328" y="10229"/>
                </a:lnTo>
                <a:lnTo>
                  <a:pt x="32327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32" name="object 332"/>
          <p:cNvSpPr/>
          <p:nvPr/>
        </p:nvSpPr>
        <p:spPr>
          <a:xfrm>
            <a:off x="3538166" y="416641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27" y="40366"/>
                </a:lnTo>
                <a:lnTo>
                  <a:pt x="36347" y="36385"/>
                </a:lnTo>
                <a:lnTo>
                  <a:pt x="40328" y="32365"/>
                </a:lnTo>
                <a:lnTo>
                  <a:pt x="42557" y="26974"/>
                </a:lnTo>
                <a:lnTo>
                  <a:pt x="42557" y="21316"/>
                </a:lnTo>
                <a:lnTo>
                  <a:pt x="42557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27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21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33" name="object 333"/>
          <p:cNvSpPr/>
          <p:nvPr/>
        </p:nvSpPr>
        <p:spPr>
          <a:xfrm>
            <a:off x="3396528" y="8138793"/>
            <a:ext cx="6419926" cy="0"/>
          </a:xfrm>
          <a:custGeom>
            <a:avLst/>
            <a:gdLst/>
            <a:ahLst/>
            <a:cxnLst/>
            <a:rect l="l" t="t" r="r" b="b"/>
            <a:pathLst>
              <a:path w="3037204">
                <a:moveTo>
                  <a:pt x="0" y="0"/>
                </a:moveTo>
                <a:lnTo>
                  <a:pt x="303713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34" name="object 334"/>
          <p:cNvSpPr/>
          <p:nvPr/>
        </p:nvSpPr>
        <p:spPr>
          <a:xfrm>
            <a:off x="3396526" y="3168621"/>
            <a:ext cx="0" cy="4970309"/>
          </a:xfrm>
          <a:custGeom>
            <a:avLst/>
            <a:gdLst/>
            <a:ahLst/>
            <a:cxnLst/>
            <a:rect l="l" t="t" r="r" b="b"/>
            <a:pathLst>
              <a:path h="2351405">
                <a:moveTo>
                  <a:pt x="0" y="2351341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35" name="object 335"/>
          <p:cNvSpPr/>
          <p:nvPr/>
        </p:nvSpPr>
        <p:spPr>
          <a:xfrm>
            <a:off x="9816299" y="3168621"/>
            <a:ext cx="0" cy="4970309"/>
          </a:xfrm>
          <a:custGeom>
            <a:avLst/>
            <a:gdLst/>
            <a:ahLst/>
            <a:cxnLst/>
            <a:rect l="l" t="t" r="r" b="b"/>
            <a:pathLst>
              <a:path h="2351405">
                <a:moveTo>
                  <a:pt x="0" y="2351341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36" name="object 336"/>
          <p:cNvSpPr/>
          <p:nvPr/>
        </p:nvSpPr>
        <p:spPr>
          <a:xfrm>
            <a:off x="3396528" y="3168619"/>
            <a:ext cx="6419926" cy="0"/>
          </a:xfrm>
          <a:custGeom>
            <a:avLst/>
            <a:gdLst/>
            <a:ahLst/>
            <a:cxnLst/>
            <a:rect l="l" t="t" r="r" b="b"/>
            <a:pathLst>
              <a:path w="3037204">
                <a:moveTo>
                  <a:pt x="0" y="0"/>
                </a:moveTo>
                <a:lnTo>
                  <a:pt x="303713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37" name="object 337"/>
          <p:cNvSpPr txBox="1"/>
          <p:nvPr/>
        </p:nvSpPr>
        <p:spPr>
          <a:xfrm>
            <a:off x="9588118" y="8142726"/>
            <a:ext cx="410725" cy="391674"/>
          </a:xfrm>
          <a:prstGeom prst="rect">
            <a:avLst/>
          </a:prstGeom>
        </p:spPr>
        <p:txBody>
          <a:bodyPr vert="horz" wrap="square" lIns="0" tIns="33556" rIns="0" bIns="0" rtlCol="0">
            <a:spAutoFit/>
          </a:bodyPr>
          <a:lstStyle/>
          <a:p>
            <a:pPr marL="26847" algn="l" defTabSz="487695" fontAlgn="auto">
              <a:spcBef>
                <a:spcPts val="265"/>
              </a:spcBef>
              <a:spcAft>
                <a:spcPts val="0"/>
              </a:spcAft>
            </a:pPr>
            <a:r>
              <a:rPr sz="2325" spc="402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X</a:t>
            </a:r>
            <a:r>
              <a:rPr sz="2378" spc="-78" baseline="-22222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1</a:t>
            </a:r>
            <a:endParaRPr sz="2378" baseline="-22222">
              <a:solidFill>
                <a:prstClr val="black"/>
              </a:solidFill>
              <a:latin typeface="Arial"/>
              <a:ea typeface=""/>
              <a:cs typeface="Arial"/>
            </a:endParaRPr>
          </a:p>
        </p:txBody>
      </p:sp>
      <p:sp>
        <p:nvSpPr>
          <p:cNvPr id="338" name="object 338"/>
          <p:cNvSpPr txBox="1"/>
          <p:nvPr/>
        </p:nvSpPr>
        <p:spPr>
          <a:xfrm>
            <a:off x="2920329" y="2895159"/>
            <a:ext cx="410725" cy="391674"/>
          </a:xfrm>
          <a:prstGeom prst="rect">
            <a:avLst/>
          </a:prstGeom>
        </p:spPr>
        <p:txBody>
          <a:bodyPr vert="horz" wrap="square" lIns="0" tIns="33556" rIns="0" bIns="0" rtlCol="0">
            <a:spAutoFit/>
          </a:bodyPr>
          <a:lstStyle/>
          <a:p>
            <a:pPr marL="26847" algn="l" defTabSz="487695" fontAlgn="auto">
              <a:spcBef>
                <a:spcPts val="265"/>
              </a:spcBef>
              <a:spcAft>
                <a:spcPts val="0"/>
              </a:spcAft>
            </a:pPr>
            <a:r>
              <a:rPr sz="2325" spc="412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X</a:t>
            </a:r>
            <a:r>
              <a:rPr sz="2378" spc="-78" baseline="-22222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2</a:t>
            </a:r>
            <a:endParaRPr sz="2378" baseline="-22222">
              <a:solidFill>
                <a:prstClr val="black"/>
              </a:solidFill>
              <a:latin typeface="Arial"/>
              <a:ea typeface=""/>
              <a:cs typeface="Arial"/>
            </a:endParaRPr>
          </a:p>
        </p:txBody>
      </p:sp>
      <p:sp>
        <p:nvSpPr>
          <p:cNvPr id="340" name="TextBox 339"/>
          <p:cNvSpPr txBox="1"/>
          <p:nvPr/>
        </p:nvSpPr>
        <p:spPr>
          <a:xfrm>
            <a:off x="361245" y="7677372"/>
            <a:ext cx="1527982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Figure credit:</a:t>
            </a:r>
          </a:p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Gilles </a:t>
            </a:r>
            <a:r>
              <a:rPr lang="en-US" sz="1920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Louppe</a:t>
            </a:r>
            <a:endParaRPr lang="en-US" sz="192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41" name="Title 1">
            <a:extLst>
              <a:ext uri="{FF2B5EF4-FFF2-40B4-BE49-F238E27FC236}">
                <a16:creationId xmlns:a16="http://schemas.microsoft.com/office/drawing/2014/main" id="{80F3D058-0EF7-8147-A490-32BCF4DC8723}"/>
              </a:ext>
            </a:extLst>
          </p:cNvPr>
          <p:cNvSpPr txBox="1">
            <a:spLocks/>
          </p:cNvSpPr>
          <p:nvPr/>
        </p:nvSpPr>
        <p:spPr>
          <a:xfrm>
            <a:off x="1397000" y="457200"/>
            <a:ext cx="10591800" cy="2238042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13004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98" kern="1200" cap="all" spc="284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Example: This 2-feature data set.</a:t>
            </a:r>
          </a:p>
          <a:p>
            <a:pPr fontAlgn="auto">
              <a:spcAft>
                <a:spcPts val="0"/>
              </a:spcAft>
            </a:pPr>
            <a:endParaRPr lang="en-US" dirty="0">
              <a:solidFill>
                <a:schemeClr val="tx1"/>
              </a:solidFill>
              <a:latin typeface="Gill Sans MT" panose="020B0502020104020203" pitchFamily="34" charset="77"/>
              <a:ea typeface="Helvetica Neue Condensed" charset="0"/>
              <a:cs typeface="Helvetica Neue Condensed" charset="0"/>
            </a:endParaRPr>
          </a:p>
          <a:p>
            <a:pPr fontAlgn="auto"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How should we split?</a:t>
            </a:r>
          </a:p>
        </p:txBody>
      </p:sp>
    </p:spTree>
    <p:extLst>
      <p:ext uri="{BB962C8B-B14F-4D97-AF65-F5344CB8AC3E}">
        <p14:creationId xmlns:p14="http://schemas.microsoft.com/office/powerpoint/2010/main" val="13447574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673840" y="632948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66" y="32337"/>
                </a:lnTo>
                <a:lnTo>
                  <a:pt x="10229" y="40328"/>
                </a:lnTo>
                <a:lnTo>
                  <a:pt x="15659" y="42567"/>
                </a:lnTo>
                <a:lnTo>
                  <a:pt x="26974" y="42567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15630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73840" y="632948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567"/>
                </a:moveTo>
                <a:lnTo>
                  <a:pt x="26974" y="42567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30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66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37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67"/>
                </a:lnTo>
                <a:lnTo>
                  <a:pt x="21316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690182" y="714332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74" y="0"/>
                </a:moveTo>
                <a:lnTo>
                  <a:pt x="15668" y="0"/>
                </a:lnTo>
                <a:lnTo>
                  <a:pt x="10239" y="2228"/>
                </a:lnTo>
                <a:lnTo>
                  <a:pt x="2276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76" y="32327"/>
                </a:lnTo>
                <a:lnTo>
                  <a:pt x="10239" y="40328"/>
                </a:lnTo>
                <a:lnTo>
                  <a:pt x="15668" y="42567"/>
                </a:lnTo>
                <a:lnTo>
                  <a:pt x="26974" y="42567"/>
                </a:lnTo>
                <a:lnTo>
                  <a:pt x="32375" y="40328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15621"/>
                </a:lnTo>
                <a:lnTo>
                  <a:pt x="40376" y="10229"/>
                </a:lnTo>
                <a:lnTo>
                  <a:pt x="3237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690182" y="714332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26" y="42567"/>
                </a:moveTo>
                <a:lnTo>
                  <a:pt x="26974" y="42567"/>
                </a:lnTo>
                <a:lnTo>
                  <a:pt x="32375" y="40328"/>
                </a:lnTo>
                <a:lnTo>
                  <a:pt x="36356" y="36347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0"/>
                </a:lnTo>
                <a:lnTo>
                  <a:pt x="40376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28"/>
                </a:lnTo>
                <a:lnTo>
                  <a:pt x="6257" y="6210"/>
                </a:lnTo>
                <a:lnTo>
                  <a:pt x="2276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76" y="32327"/>
                </a:lnTo>
                <a:lnTo>
                  <a:pt x="6257" y="36347"/>
                </a:lnTo>
                <a:lnTo>
                  <a:pt x="10239" y="40328"/>
                </a:lnTo>
                <a:lnTo>
                  <a:pt x="15668" y="42567"/>
                </a:lnTo>
                <a:lnTo>
                  <a:pt x="21326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782219" y="4145318"/>
            <a:ext cx="1115521" cy="1288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10464" y="772625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10464" y="772625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97109" y="4775278"/>
            <a:ext cx="1917643" cy="25450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18490" y="3399652"/>
            <a:ext cx="3761132" cy="27218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714983" y="691225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66" y="32337"/>
                </a:lnTo>
                <a:lnTo>
                  <a:pt x="10229" y="40338"/>
                </a:lnTo>
                <a:lnTo>
                  <a:pt x="15659" y="42567"/>
                </a:lnTo>
                <a:lnTo>
                  <a:pt x="26936" y="42567"/>
                </a:lnTo>
                <a:lnTo>
                  <a:pt x="32365" y="40338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15630"/>
                </a:lnTo>
                <a:lnTo>
                  <a:pt x="40366" y="1022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714983" y="691225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67"/>
                </a:moveTo>
                <a:lnTo>
                  <a:pt x="26936" y="42567"/>
                </a:lnTo>
                <a:lnTo>
                  <a:pt x="32365" y="40338"/>
                </a:lnTo>
                <a:lnTo>
                  <a:pt x="36347" y="36356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29"/>
                </a:lnTo>
                <a:lnTo>
                  <a:pt x="36347" y="6219"/>
                </a:lnTo>
                <a:lnTo>
                  <a:pt x="32365" y="223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66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37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567"/>
                </a:lnTo>
                <a:lnTo>
                  <a:pt x="21316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527251" y="612154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27" y="40366"/>
                </a:lnTo>
                <a:lnTo>
                  <a:pt x="40328" y="32365"/>
                </a:lnTo>
                <a:lnTo>
                  <a:pt x="42557" y="26936"/>
                </a:lnTo>
                <a:lnTo>
                  <a:pt x="42557" y="15659"/>
                </a:lnTo>
                <a:lnTo>
                  <a:pt x="40328" y="10229"/>
                </a:lnTo>
                <a:lnTo>
                  <a:pt x="3232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527251" y="612154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27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57" y="26936"/>
                </a:lnTo>
                <a:lnTo>
                  <a:pt x="42557" y="21316"/>
                </a:lnTo>
                <a:lnTo>
                  <a:pt x="42557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27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2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139433" y="735316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27" y="40366"/>
                </a:lnTo>
                <a:lnTo>
                  <a:pt x="40328" y="32365"/>
                </a:lnTo>
                <a:lnTo>
                  <a:pt x="42567" y="26936"/>
                </a:lnTo>
                <a:lnTo>
                  <a:pt x="42567" y="15659"/>
                </a:lnTo>
                <a:lnTo>
                  <a:pt x="40328" y="10229"/>
                </a:lnTo>
                <a:lnTo>
                  <a:pt x="32327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139433" y="735316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27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67" y="26936"/>
                </a:lnTo>
                <a:lnTo>
                  <a:pt x="42567" y="21316"/>
                </a:lnTo>
                <a:lnTo>
                  <a:pt x="42567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27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30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619661" y="6820789"/>
            <a:ext cx="778746" cy="13488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505785" y="775621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68" y="0"/>
                </a:lnTo>
                <a:lnTo>
                  <a:pt x="10239" y="2238"/>
                </a:lnTo>
                <a:lnTo>
                  <a:pt x="2276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76" y="32375"/>
                </a:lnTo>
                <a:lnTo>
                  <a:pt x="10239" y="40338"/>
                </a:lnTo>
                <a:lnTo>
                  <a:pt x="15668" y="42605"/>
                </a:lnTo>
                <a:lnTo>
                  <a:pt x="26946" y="42605"/>
                </a:lnTo>
                <a:lnTo>
                  <a:pt x="32375" y="40338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76" y="10229"/>
                </a:lnTo>
                <a:lnTo>
                  <a:pt x="32375" y="223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505785" y="775621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605"/>
                </a:moveTo>
                <a:lnTo>
                  <a:pt x="26946" y="42605"/>
                </a:lnTo>
                <a:lnTo>
                  <a:pt x="32375" y="40338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76" y="10229"/>
                </a:lnTo>
                <a:lnTo>
                  <a:pt x="36356" y="6219"/>
                </a:lnTo>
                <a:lnTo>
                  <a:pt x="32375" y="2238"/>
                </a:lnTo>
                <a:lnTo>
                  <a:pt x="2694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19"/>
                </a:lnTo>
                <a:lnTo>
                  <a:pt x="2276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76" y="32375"/>
                </a:lnTo>
                <a:lnTo>
                  <a:pt x="6257" y="36356"/>
                </a:lnTo>
                <a:lnTo>
                  <a:pt x="10239" y="40338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385843" y="607970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39" y="2266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38" y="32365"/>
                </a:lnTo>
                <a:lnTo>
                  <a:pt x="10239" y="40366"/>
                </a:lnTo>
                <a:lnTo>
                  <a:pt x="15668" y="42595"/>
                </a:lnTo>
                <a:lnTo>
                  <a:pt x="26936" y="42595"/>
                </a:lnTo>
                <a:lnTo>
                  <a:pt x="32375" y="40366"/>
                </a:lnTo>
                <a:lnTo>
                  <a:pt x="4037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7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385843" y="607971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595"/>
                </a:moveTo>
                <a:lnTo>
                  <a:pt x="26936" y="4259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7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66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38" y="32365"/>
                </a:lnTo>
                <a:lnTo>
                  <a:pt x="6257" y="36385"/>
                </a:lnTo>
                <a:lnTo>
                  <a:pt x="10239" y="40366"/>
                </a:lnTo>
                <a:lnTo>
                  <a:pt x="15668" y="42595"/>
                </a:lnTo>
                <a:lnTo>
                  <a:pt x="2132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589767" y="749574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38" y="3236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37" y="40366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15659"/>
                </a:lnTo>
                <a:lnTo>
                  <a:pt x="40338" y="10229"/>
                </a:lnTo>
                <a:lnTo>
                  <a:pt x="3233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589767" y="749574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95"/>
                </a:moveTo>
                <a:lnTo>
                  <a:pt x="26936" y="42595"/>
                </a:lnTo>
                <a:lnTo>
                  <a:pt x="32337" y="40366"/>
                </a:lnTo>
                <a:lnTo>
                  <a:pt x="36356" y="36347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21278"/>
                </a:lnTo>
                <a:lnTo>
                  <a:pt x="42567" y="15659"/>
                </a:lnTo>
                <a:lnTo>
                  <a:pt x="40338" y="10229"/>
                </a:lnTo>
                <a:lnTo>
                  <a:pt x="36356" y="6248"/>
                </a:lnTo>
                <a:lnTo>
                  <a:pt x="32337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9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29" y="40366"/>
                </a:lnTo>
                <a:lnTo>
                  <a:pt x="15630" y="42595"/>
                </a:lnTo>
                <a:lnTo>
                  <a:pt x="2128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397002" y="660199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28" y="32375"/>
                </a:lnTo>
                <a:lnTo>
                  <a:pt x="6210" y="36385"/>
                </a:lnTo>
                <a:lnTo>
                  <a:pt x="10229" y="4036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40328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397002" y="660199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28" y="3237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75"/>
                </a:lnTo>
                <a:lnTo>
                  <a:pt x="6210" y="36385"/>
                </a:lnTo>
                <a:lnTo>
                  <a:pt x="10229" y="40366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735832" y="736187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68" y="0"/>
                </a:lnTo>
                <a:lnTo>
                  <a:pt x="10229" y="2276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7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7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95" y="6257"/>
                </a:lnTo>
                <a:lnTo>
                  <a:pt x="32375" y="227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735832" y="736187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74" y="42605"/>
                </a:lnTo>
                <a:lnTo>
                  <a:pt x="32375" y="40376"/>
                </a:lnTo>
                <a:lnTo>
                  <a:pt x="36395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95" y="6257"/>
                </a:lnTo>
                <a:lnTo>
                  <a:pt x="32375" y="2276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76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477714" y="788283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28" y="1023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38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38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477714" y="788283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38"/>
                </a:lnTo>
                <a:lnTo>
                  <a:pt x="36347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2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855429" y="659758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68" y="0"/>
                </a:lnTo>
                <a:lnTo>
                  <a:pt x="10239" y="2238"/>
                </a:lnTo>
                <a:lnTo>
                  <a:pt x="223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38" y="32337"/>
                </a:lnTo>
                <a:lnTo>
                  <a:pt x="10239" y="40338"/>
                </a:lnTo>
                <a:lnTo>
                  <a:pt x="15668" y="42567"/>
                </a:lnTo>
                <a:lnTo>
                  <a:pt x="26946" y="42567"/>
                </a:lnTo>
                <a:lnTo>
                  <a:pt x="32375" y="40338"/>
                </a:lnTo>
                <a:lnTo>
                  <a:pt x="40338" y="32337"/>
                </a:lnTo>
                <a:lnTo>
                  <a:pt x="42605" y="26946"/>
                </a:lnTo>
                <a:lnTo>
                  <a:pt x="42605" y="15630"/>
                </a:lnTo>
                <a:lnTo>
                  <a:pt x="40338" y="10239"/>
                </a:lnTo>
                <a:lnTo>
                  <a:pt x="32375" y="223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855429" y="659758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67"/>
                </a:moveTo>
                <a:lnTo>
                  <a:pt x="26946" y="42567"/>
                </a:lnTo>
                <a:lnTo>
                  <a:pt x="32375" y="40338"/>
                </a:lnTo>
                <a:lnTo>
                  <a:pt x="36356" y="36356"/>
                </a:lnTo>
                <a:lnTo>
                  <a:pt x="40338" y="32337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38" y="10239"/>
                </a:lnTo>
                <a:lnTo>
                  <a:pt x="36356" y="6219"/>
                </a:lnTo>
                <a:lnTo>
                  <a:pt x="32375" y="2238"/>
                </a:lnTo>
                <a:lnTo>
                  <a:pt x="2694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19"/>
                </a:lnTo>
                <a:lnTo>
                  <a:pt x="223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38" y="32337"/>
                </a:lnTo>
                <a:lnTo>
                  <a:pt x="6257" y="36356"/>
                </a:lnTo>
                <a:lnTo>
                  <a:pt x="10239" y="40338"/>
                </a:lnTo>
                <a:lnTo>
                  <a:pt x="15668" y="42567"/>
                </a:lnTo>
                <a:lnTo>
                  <a:pt x="21288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802621" y="617337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7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802621" y="617337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7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7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436752" y="731470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21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28" y="32365"/>
                </a:lnTo>
                <a:lnTo>
                  <a:pt x="42595" y="26974"/>
                </a:lnTo>
                <a:lnTo>
                  <a:pt x="42595" y="15659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436752" y="731470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95" y="26974"/>
                </a:lnTo>
                <a:lnTo>
                  <a:pt x="42595" y="21316"/>
                </a:lnTo>
                <a:lnTo>
                  <a:pt x="4259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20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090589" y="672082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76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38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75" y="40376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15668"/>
                </a:lnTo>
                <a:lnTo>
                  <a:pt x="40338" y="10239"/>
                </a:lnTo>
                <a:lnTo>
                  <a:pt x="3237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090589" y="672082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75" y="40376"/>
                </a:lnTo>
                <a:lnTo>
                  <a:pt x="36356" y="36356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38" y="10239"/>
                </a:lnTo>
                <a:lnTo>
                  <a:pt x="36356" y="6257"/>
                </a:lnTo>
                <a:lnTo>
                  <a:pt x="32375" y="2276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76"/>
                </a:lnTo>
                <a:lnTo>
                  <a:pt x="6248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46"/>
                </a:lnTo>
                <a:lnTo>
                  <a:pt x="2238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481807" y="756275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481807" y="756275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9658652" y="332038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79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65" y="40328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9658652" y="332038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79">
                <a:moveTo>
                  <a:pt x="21278" y="42605"/>
                </a:moveTo>
                <a:lnTo>
                  <a:pt x="26936" y="4260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30"/>
                </a:lnTo>
                <a:lnTo>
                  <a:pt x="40328" y="10229"/>
                </a:lnTo>
                <a:lnTo>
                  <a:pt x="36347" y="6210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28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348410" y="761173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2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28" y="32375"/>
                </a:lnTo>
                <a:lnTo>
                  <a:pt x="10229" y="40338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38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15630"/>
                </a:lnTo>
                <a:lnTo>
                  <a:pt x="40366" y="1023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348410" y="761173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36" y="42605"/>
                </a:lnTo>
                <a:lnTo>
                  <a:pt x="32365" y="40338"/>
                </a:lnTo>
                <a:lnTo>
                  <a:pt x="36347" y="36356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39"/>
                </a:lnTo>
                <a:lnTo>
                  <a:pt x="36347" y="6219"/>
                </a:lnTo>
                <a:lnTo>
                  <a:pt x="32365" y="223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2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806530" y="738847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806530" y="738847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74" y="42595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9727469" y="668001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30" y="0"/>
                </a:lnTo>
                <a:lnTo>
                  <a:pt x="10229" y="2238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6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28" y="1022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9727469" y="668001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5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3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66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832870" y="707624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30" y="0"/>
                </a:lnTo>
                <a:lnTo>
                  <a:pt x="10239" y="2228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38" y="32365"/>
                </a:lnTo>
                <a:lnTo>
                  <a:pt x="10239" y="40366"/>
                </a:lnTo>
                <a:lnTo>
                  <a:pt x="15630" y="42595"/>
                </a:lnTo>
                <a:lnTo>
                  <a:pt x="26946" y="42595"/>
                </a:lnTo>
                <a:lnTo>
                  <a:pt x="32337" y="40366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15659"/>
                </a:lnTo>
                <a:lnTo>
                  <a:pt x="40338" y="10229"/>
                </a:lnTo>
                <a:lnTo>
                  <a:pt x="32337" y="222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832870" y="707624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95"/>
                </a:moveTo>
                <a:lnTo>
                  <a:pt x="26946" y="42595"/>
                </a:lnTo>
                <a:lnTo>
                  <a:pt x="32337" y="40366"/>
                </a:lnTo>
                <a:lnTo>
                  <a:pt x="36356" y="36347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21278"/>
                </a:lnTo>
                <a:lnTo>
                  <a:pt x="42567" y="15659"/>
                </a:lnTo>
                <a:lnTo>
                  <a:pt x="40338" y="10229"/>
                </a:lnTo>
                <a:lnTo>
                  <a:pt x="36356" y="6248"/>
                </a:lnTo>
                <a:lnTo>
                  <a:pt x="32337" y="2228"/>
                </a:lnTo>
                <a:lnTo>
                  <a:pt x="2694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28"/>
                </a:lnTo>
                <a:lnTo>
                  <a:pt x="6219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39" y="40366"/>
                </a:lnTo>
                <a:lnTo>
                  <a:pt x="15630" y="42595"/>
                </a:lnTo>
                <a:lnTo>
                  <a:pt x="2128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476930" y="589009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21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476930" y="589009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20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8057167" y="419414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38"/>
                </a:lnTo>
                <a:lnTo>
                  <a:pt x="2228" y="1023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38"/>
                </a:lnTo>
                <a:lnTo>
                  <a:pt x="15668" y="42605"/>
                </a:lnTo>
                <a:lnTo>
                  <a:pt x="26936" y="42605"/>
                </a:lnTo>
                <a:lnTo>
                  <a:pt x="32365" y="40338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28" y="1023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057167" y="419414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38"/>
                </a:lnTo>
                <a:lnTo>
                  <a:pt x="36347" y="3635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28" y="10239"/>
                </a:lnTo>
                <a:lnTo>
                  <a:pt x="36347" y="6219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68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2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68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942184" y="326241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74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66" y="32365"/>
                </a:lnTo>
                <a:lnTo>
                  <a:pt x="10229" y="4036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66"/>
                </a:lnTo>
                <a:lnTo>
                  <a:pt x="36385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29"/>
                </a:lnTo>
                <a:lnTo>
                  <a:pt x="32375" y="226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942184" y="326241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16" y="42605"/>
                </a:moveTo>
                <a:lnTo>
                  <a:pt x="26974" y="42605"/>
                </a:lnTo>
                <a:lnTo>
                  <a:pt x="32375" y="40366"/>
                </a:lnTo>
                <a:lnTo>
                  <a:pt x="36385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66" y="10229"/>
                </a:lnTo>
                <a:lnTo>
                  <a:pt x="36385" y="6248"/>
                </a:lnTo>
                <a:lnTo>
                  <a:pt x="32375" y="2266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9630344" y="559060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9630344" y="559060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097360" y="797651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3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68" y="42595"/>
                </a:lnTo>
                <a:lnTo>
                  <a:pt x="26936" y="42595"/>
                </a:lnTo>
                <a:lnTo>
                  <a:pt x="32375" y="40366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38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7097360" y="797651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95"/>
                </a:moveTo>
                <a:lnTo>
                  <a:pt x="26936" y="42595"/>
                </a:lnTo>
                <a:lnTo>
                  <a:pt x="32375" y="40366"/>
                </a:lnTo>
                <a:lnTo>
                  <a:pt x="36356" y="36347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59"/>
                </a:lnTo>
                <a:lnTo>
                  <a:pt x="40338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3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68" y="42595"/>
                </a:lnTo>
                <a:lnTo>
                  <a:pt x="2128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4439426" y="699909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66" y="32327"/>
                </a:lnTo>
                <a:lnTo>
                  <a:pt x="10229" y="40328"/>
                </a:lnTo>
                <a:lnTo>
                  <a:pt x="15659" y="42567"/>
                </a:lnTo>
                <a:lnTo>
                  <a:pt x="26936" y="42567"/>
                </a:lnTo>
                <a:lnTo>
                  <a:pt x="32365" y="40328"/>
                </a:lnTo>
                <a:lnTo>
                  <a:pt x="40366" y="32327"/>
                </a:lnTo>
                <a:lnTo>
                  <a:pt x="42595" y="26936"/>
                </a:lnTo>
                <a:lnTo>
                  <a:pt x="42595" y="15621"/>
                </a:lnTo>
                <a:lnTo>
                  <a:pt x="40366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4439426" y="699909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67"/>
                </a:moveTo>
                <a:lnTo>
                  <a:pt x="26936" y="42567"/>
                </a:lnTo>
                <a:lnTo>
                  <a:pt x="32365" y="40328"/>
                </a:lnTo>
                <a:lnTo>
                  <a:pt x="36347" y="36347"/>
                </a:lnTo>
                <a:lnTo>
                  <a:pt x="40366" y="32327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21"/>
                </a:lnTo>
                <a:lnTo>
                  <a:pt x="40366" y="10229"/>
                </a:lnTo>
                <a:lnTo>
                  <a:pt x="36347" y="6210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66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27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67"/>
                </a:lnTo>
                <a:lnTo>
                  <a:pt x="21316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631626" y="804162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68" y="0"/>
                </a:lnTo>
                <a:lnTo>
                  <a:pt x="10239" y="2228"/>
                </a:lnTo>
                <a:lnTo>
                  <a:pt x="223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38" y="32365"/>
                </a:lnTo>
                <a:lnTo>
                  <a:pt x="10239" y="40328"/>
                </a:lnTo>
                <a:lnTo>
                  <a:pt x="15668" y="42605"/>
                </a:lnTo>
                <a:lnTo>
                  <a:pt x="26946" y="42605"/>
                </a:lnTo>
                <a:lnTo>
                  <a:pt x="32375" y="40328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76" y="10229"/>
                </a:lnTo>
                <a:lnTo>
                  <a:pt x="32375" y="222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631626" y="804162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605"/>
                </a:moveTo>
                <a:lnTo>
                  <a:pt x="26946" y="42605"/>
                </a:lnTo>
                <a:lnTo>
                  <a:pt x="32375" y="40328"/>
                </a:lnTo>
                <a:lnTo>
                  <a:pt x="36356" y="36347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30"/>
                </a:lnTo>
                <a:lnTo>
                  <a:pt x="40376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4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28"/>
                </a:lnTo>
                <a:lnTo>
                  <a:pt x="6257" y="6210"/>
                </a:lnTo>
                <a:lnTo>
                  <a:pt x="2238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57" y="36347"/>
                </a:lnTo>
                <a:lnTo>
                  <a:pt x="10239" y="40328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7482737" y="712752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482737" y="712752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050660" y="800474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65" y="40328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050660" y="800474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053000" y="401507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68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8053000" y="401507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68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9787629" y="634962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38" y="32365"/>
                </a:lnTo>
                <a:lnTo>
                  <a:pt x="10229" y="4032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37" y="40328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15630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9787629" y="634962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288" y="42605"/>
                </a:moveTo>
                <a:lnTo>
                  <a:pt x="26936" y="42605"/>
                </a:lnTo>
                <a:lnTo>
                  <a:pt x="32337" y="40328"/>
                </a:lnTo>
                <a:lnTo>
                  <a:pt x="36356" y="36347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21278"/>
                </a:lnTo>
                <a:lnTo>
                  <a:pt x="42567" y="15630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29" y="40328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4909484" y="690911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38" y="32365"/>
                </a:lnTo>
                <a:lnTo>
                  <a:pt x="10229" y="4036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37" y="40366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15668"/>
                </a:lnTo>
                <a:lnTo>
                  <a:pt x="40338" y="10229"/>
                </a:lnTo>
                <a:lnTo>
                  <a:pt x="3233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4909484" y="690911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37" y="40366"/>
                </a:lnTo>
                <a:lnTo>
                  <a:pt x="36356" y="36347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21316"/>
                </a:lnTo>
                <a:lnTo>
                  <a:pt x="42567" y="15668"/>
                </a:lnTo>
                <a:lnTo>
                  <a:pt x="40338" y="10229"/>
                </a:lnTo>
                <a:lnTo>
                  <a:pt x="36356" y="6248"/>
                </a:lnTo>
                <a:lnTo>
                  <a:pt x="32337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9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29" y="4036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161846" y="783604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3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38" y="32375"/>
                </a:lnTo>
                <a:lnTo>
                  <a:pt x="6219" y="36356"/>
                </a:lnTo>
                <a:lnTo>
                  <a:pt x="10239" y="4032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75" y="40328"/>
                </a:lnTo>
                <a:lnTo>
                  <a:pt x="40338" y="3237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38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161846" y="783604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75" y="40328"/>
                </a:lnTo>
                <a:lnTo>
                  <a:pt x="36356" y="36356"/>
                </a:lnTo>
                <a:lnTo>
                  <a:pt x="40338" y="3237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30"/>
                </a:lnTo>
                <a:lnTo>
                  <a:pt x="40338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75"/>
                </a:lnTo>
                <a:lnTo>
                  <a:pt x="6219" y="36356"/>
                </a:lnTo>
                <a:lnTo>
                  <a:pt x="10239" y="40328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9793065" y="802038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21" y="0"/>
                </a:lnTo>
                <a:lnTo>
                  <a:pt x="10229" y="2276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7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40328" y="3237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28" y="10239"/>
                </a:lnTo>
                <a:lnTo>
                  <a:pt x="3236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9793063" y="802038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278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28" y="32375"/>
                </a:lnTo>
                <a:lnTo>
                  <a:pt x="42595" y="26936"/>
                </a:lnTo>
                <a:lnTo>
                  <a:pt x="42595" y="21326"/>
                </a:lnTo>
                <a:lnTo>
                  <a:pt x="42595" y="15668"/>
                </a:lnTo>
                <a:lnTo>
                  <a:pt x="40328" y="10239"/>
                </a:lnTo>
                <a:lnTo>
                  <a:pt x="36347" y="6257"/>
                </a:lnTo>
                <a:lnTo>
                  <a:pt x="32365" y="2276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76"/>
                </a:lnTo>
                <a:lnTo>
                  <a:pt x="6210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76"/>
                </a:lnTo>
                <a:lnTo>
                  <a:pt x="15620" y="42605"/>
                </a:lnTo>
                <a:lnTo>
                  <a:pt x="21278" y="42605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9021143" y="316489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79">
                <a:moveTo>
                  <a:pt x="26936" y="0"/>
                </a:moveTo>
                <a:lnTo>
                  <a:pt x="15659" y="0"/>
                </a:lnTo>
                <a:lnTo>
                  <a:pt x="10229" y="2276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28" y="32375"/>
                </a:lnTo>
                <a:lnTo>
                  <a:pt x="10229" y="4037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39"/>
                </a:lnTo>
                <a:lnTo>
                  <a:pt x="3236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9021143" y="316489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79">
                <a:moveTo>
                  <a:pt x="21316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95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76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76"/>
                </a:lnTo>
                <a:lnTo>
                  <a:pt x="6248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28" y="32375"/>
                </a:lnTo>
                <a:lnTo>
                  <a:pt x="6248" y="36395"/>
                </a:lnTo>
                <a:lnTo>
                  <a:pt x="10229" y="4037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5557624" y="801827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28" y="32327"/>
                </a:lnTo>
                <a:lnTo>
                  <a:pt x="6210" y="36347"/>
                </a:lnTo>
                <a:lnTo>
                  <a:pt x="10229" y="40328"/>
                </a:lnTo>
                <a:lnTo>
                  <a:pt x="15621" y="42567"/>
                </a:lnTo>
                <a:lnTo>
                  <a:pt x="26936" y="42567"/>
                </a:lnTo>
                <a:lnTo>
                  <a:pt x="32327" y="40328"/>
                </a:lnTo>
                <a:lnTo>
                  <a:pt x="36347" y="36347"/>
                </a:lnTo>
                <a:lnTo>
                  <a:pt x="40328" y="32327"/>
                </a:lnTo>
                <a:lnTo>
                  <a:pt x="42557" y="26936"/>
                </a:lnTo>
                <a:lnTo>
                  <a:pt x="42557" y="15621"/>
                </a:lnTo>
                <a:lnTo>
                  <a:pt x="40328" y="10229"/>
                </a:lnTo>
                <a:lnTo>
                  <a:pt x="36347" y="6210"/>
                </a:lnTo>
                <a:lnTo>
                  <a:pt x="3232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5557624" y="801827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67"/>
                </a:moveTo>
                <a:lnTo>
                  <a:pt x="26936" y="42567"/>
                </a:lnTo>
                <a:lnTo>
                  <a:pt x="32327" y="40328"/>
                </a:lnTo>
                <a:lnTo>
                  <a:pt x="36347" y="36347"/>
                </a:lnTo>
                <a:lnTo>
                  <a:pt x="40328" y="32327"/>
                </a:lnTo>
                <a:lnTo>
                  <a:pt x="42557" y="26936"/>
                </a:lnTo>
                <a:lnTo>
                  <a:pt x="42557" y="21278"/>
                </a:lnTo>
                <a:lnTo>
                  <a:pt x="42557" y="15620"/>
                </a:lnTo>
                <a:lnTo>
                  <a:pt x="40328" y="10229"/>
                </a:lnTo>
                <a:lnTo>
                  <a:pt x="36347" y="6210"/>
                </a:lnTo>
                <a:lnTo>
                  <a:pt x="32327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27"/>
                </a:lnTo>
                <a:lnTo>
                  <a:pt x="6210" y="36347"/>
                </a:lnTo>
                <a:lnTo>
                  <a:pt x="10229" y="40328"/>
                </a:lnTo>
                <a:lnTo>
                  <a:pt x="15621" y="42567"/>
                </a:lnTo>
                <a:lnTo>
                  <a:pt x="21278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588534" y="650030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76"/>
                </a:lnTo>
                <a:lnTo>
                  <a:pt x="15659" y="42605"/>
                </a:lnTo>
                <a:lnTo>
                  <a:pt x="26974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4588534" y="650030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74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21288"/>
                </a:lnTo>
                <a:lnTo>
                  <a:pt x="4259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9551925" y="755244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68" y="0"/>
                </a:lnTo>
                <a:lnTo>
                  <a:pt x="10229" y="2238"/>
                </a:lnTo>
                <a:lnTo>
                  <a:pt x="6248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38" y="32375"/>
                </a:lnTo>
                <a:lnTo>
                  <a:pt x="6248" y="36356"/>
                </a:lnTo>
                <a:lnTo>
                  <a:pt x="10229" y="4036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66" y="10229"/>
                </a:lnTo>
                <a:lnTo>
                  <a:pt x="36356" y="6248"/>
                </a:lnTo>
                <a:lnTo>
                  <a:pt x="3237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9551925" y="755244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605"/>
                </a:moveTo>
                <a:lnTo>
                  <a:pt x="2693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68"/>
                </a:lnTo>
                <a:lnTo>
                  <a:pt x="40366" y="10229"/>
                </a:lnTo>
                <a:lnTo>
                  <a:pt x="36356" y="6248"/>
                </a:lnTo>
                <a:lnTo>
                  <a:pt x="32375" y="2238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38"/>
                </a:lnTo>
                <a:lnTo>
                  <a:pt x="6248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38" y="32375"/>
                </a:lnTo>
                <a:lnTo>
                  <a:pt x="6248" y="36356"/>
                </a:lnTo>
                <a:lnTo>
                  <a:pt x="10229" y="4036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4501536" y="705971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68" y="0"/>
                </a:lnTo>
                <a:lnTo>
                  <a:pt x="10239" y="2238"/>
                </a:lnTo>
                <a:lnTo>
                  <a:pt x="2276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76" y="32375"/>
                </a:lnTo>
                <a:lnTo>
                  <a:pt x="10239" y="4037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76"/>
                </a:lnTo>
                <a:lnTo>
                  <a:pt x="40376" y="32375"/>
                </a:lnTo>
                <a:lnTo>
                  <a:pt x="42605" y="26946"/>
                </a:lnTo>
                <a:lnTo>
                  <a:pt x="42605" y="15668"/>
                </a:lnTo>
                <a:lnTo>
                  <a:pt x="40376" y="10239"/>
                </a:lnTo>
                <a:lnTo>
                  <a:pt x="3237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4501536" y="705971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605"/>
                </a:moveTo>
                <a:lnTo>
                  <a:pt x="26974" y="42605"/>
                </a:lnTo>
                <a:lnTo>
                  <a:pt x="32375" y="40376"/>
                </a:lnTo>
                <a:lnTo>
                  <a:pt x="36395" y="36356"/>
                </a:lnTo>
                <a:lnTo>
                  <a:pt x="40376" y="32375"/>
                </a:lnTo>
                <a:lnTo>
                  <a:pt x="42605" y="2694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76" y="10239"/>
                </a:lnTo>
                <a:lnTo>
                  <a:pt x="36395" y="6257"/>
                </a:lnTo>
                <a:lnTo>
                  <a:pt x="32375" y="2238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57"/>
                </a:lnTo>
                <a:lnTo>
                  <a:pt x="227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46"/>
                </a:lnTo>
                <a:lnTo>
                  <a:pt x="2276" y="32375"/>
                </a:lnTo>
                <a:lnTo>
                  <a:pt x="6257" y="36356"/>
                </a:lnTo>
                <a:lnTo>
                  <a:pt x="10239" y="4037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4944093" y="702794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39"/>
                </a:lnTo>
                <a:lnTo>
                  <a:pt x="0" y="15630"/>
                </a:lnTo>
                <a:lnTo>
                  <a:pt x="0" y="26936"/>
                </a:lnTo>
                <a:lnTo>
                  <a:pt x="2266" y="32337"/>
                </a:lnTo>
                <a:lnTo>
                  <a:pt x="10229" y="40338"/>
                </a:lnTo>
                <a:lnTo>
                  <a:pt x="15659" y="42567"/>
                </a:lnTo>
                <a:lnTo>
                  <a:pt x="26974" y="42567"/>
                </a:lnTo>
                <a:lnTo>
                  <a:pt x="32365" y="40338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15630"/>
                </a:lnTo>
                <a:lnTo>
                  <a:pt x="40366" y="10239"/>
                </a:lnTo>
                <a:lnTo>
                  <a:pt x="3236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4944093" y="702794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67"/>
                </a:moveTo>
                <a:lnTo>
                  <a:pt x="26974" y="42567"/>
                </a:lnTo>
                <a:lnTo>
                  <a:pt x="32365" y="40338"/>
                </a:lnTo>
                <a:lnTo>
                  <a:pt x="36347" y="36356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39"/>
                </a:lnTo>
                <a:lnTo>
                  <a:pt x="36347" y="6219"/>
                </a:lnTo>
                <a:lnTo>
                  <a:pt x="3236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66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37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567"/>
                </a:lnTo>
                <a:lnTo>
                  <a:pt x="21316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5911532" y="682551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5911532" y="682551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74" y="42595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59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5659157" y="713050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36347" y="3635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5659157" y="713050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5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68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6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6075741" y="585359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38"/>
                </a:lnTo>
                <a:lnTo>
                  <a:pt x="6210" y="6219"/>
                </a:lnTo>
                <a:lnTo>
                  <a:pt x="222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3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27" y="40338"/>
                </a:lnTo>
                <a:lnTo>
                  <a:pt x="40328" y="32375"/>
                </a:lnTo>
                <a:lnTo>
                  <a:pt x="42567" y="26936"/>
                </a:lnTo>
                <a:lnTo>
                  <a:pt x="42567" y="15630"/>
                </a:lnTo>
                <a:lnTo>
                  <a:pt x="40328" y="10229"/>
                </a:lnTo>
                <a:lnTo>
                  <a:pt x="36347" y="6219"/>
                </a:lnTo>
                <a:lnTo>
                  <a:pt x="32327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6075741" y="585359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27" y="40338"/>
                </a:lnTo>
                <a:lnTo>
                  <a:pt x="36347" y="36356"/>
                </a:lnTo>
                <a:lnTo>
                  <a:pt x="40328" y="32375"/>
                </a:lnTo>
                <a:lnTo>
                  <a:pt x="42567" y="26936"/>
                </a:lnTo>
                <a:lnTo>
                  <a:pt x="42567" y="21288"/>
                </a:lnTo>
                <a:lnTo>
                  <a:pt x="42567" y="15630"/>
                </a:lnTo>
                <a:lnTo>
                  <a:pt x="40328" y="10229"/>
                </a:lnTo>
                <a:lnTo>
                  <a:pt x="36347" y="6219"/>
                </a:lnTo>
                <a:lnTo>
                  <a:pt x="32327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38"/>
                </a:lnTo>
                <a:lnTo>
                  <a:pt x="6210" y="6219"/>
                </a:lnTo>
                <a:lnTo>
                  <a:pt x="2228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38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5899734" y="579886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21"/>
                </a:lnTo>
                <a:lnTo>
                  <a:pt x="40366" y="10229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5899734" y="579886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74" y="42595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21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5788838" y="808449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5788838" y="808449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7556023" y="664288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68" y="0"/>
                </a:lnTo>
                <a:lnTo>
                  <a:pt x="10239" y="2276"/>
                </a:lnTo>
                <a:lnTo>
                  <a:pt x="2276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76" y="32375"/>
                </a:lnTo>
                <a:lnTo>
                  <a:pt x="10239" y="4037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76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76" y="10239"/>
                </a:lnTo>
                <a:lnTo>
                  <a:pt x="32375" y="227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7556023" y="664288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605"/>
                </a:moveTo>
                <a:lnTo>
                  <a:pt x="26974" y="42605"/>
                </a:lnTo>
                <a:lnTo>
                  <a:pt x="32375" y="40376"/>
                </a:lnTo>
                <a:lnTo>
                  <a:pt x="36356" y="36395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76" y="10239"/>
                </a:lnTo>
                <a:lnTo>
                  <a:pt x="36356" y="6257"/>
                </a:lnTo>
                <a:lnTo>
                  <a:pt x="32375" y="2276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76"/>
                </a:lnTo>
                <a:lnTo>
                  <a:pt x="6257" y="6257"/>
                </a:lnTo>
                <a:lnTo>
                  <a:pt x="227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76" y="32375"/>
                </a:lnTo>
                <a:lnTo>
                  <a:pt x="6257" y="36395"/>
                </a:lnTo>
                <a:lnTo>
                  <a:pt x="10239" y="4037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9665497" y="334122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79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6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27" y="40366"/>
                </a:lnTo>
                <a:lnTo>
                  <a:pt x="40328" y="32375"/>
                </a:lnTo>
                <a:lnTo>
                  <a:pt x="42567" y="26936"/>
                </a:lnTo>
                <a:lnTo>
                  <a:pt x="42567" y="15668"/>
                </a:lnTo>
                <a:lnTo>
                  <a:pt x="40328" y="10229"/>
                </a:lnTo>
                <a:lnTo>
                  <a:pt x="3232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9665497" y="334122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79">
                <a:moveTo>
                  <a:pt x="21278" y="42605"/>
                </a:moveTo>
                <a:lnTo>
                  <a:pt x="26936" y="42605"/>
                </a:lnTo>
                <a:lnTo>
                  <a:pt x="32327" y="40366"/>
                </a:lnTo>
                <a:lnTo>
                  <a:pt x="36347" y="36356"/>
                </a:lnTo>
                <a:lnTo>
                  <a:pt x="40328" y="32375"/>
                </a:lnTo>
                <a:lnTo>
                  <a:pt x="42567" y="26936"/>
                </a:lnTo>
                <a:lnTo>
                  <a:pt x="42567" y="21278"/>
                </a:lnTo>
                <a:lnTo>
                  <a:pt x="42567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27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66"/>
                </a:lnTo>
                <a:lnTo>
                  <a:pt x="15621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4857196" y="651769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21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28" y="32365"/>
                </a:lnTo>
                <a:lnTo>
                  <a:pt x="42595" y="26974"/>
                </a:lnTo>
                <a:lnTo>
                  <a:pt x="42595" y="15659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4857196" y="651769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28" y="32365"/>
                </a:lnTo>
                <a:lnTo>
                  <a:pt x="42595" y="26974"/>
                </a:lnTo>
                <a:lnTo>
                  <a:pt x="42595" y="21316"/>
                </a:lnTo>
                <a:lnTo>
                  <a:pt x="4259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21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9637190" y="755189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595" y="26974"/>
                </a:lnTo>
                <a:lnTo>
                  <a:pt x="4259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9637190" y="755189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66" y="32365"/>
                </a:lnTo>
                <a:lnTo>
                  <a:pt x="42595" y="26974"/>
                </a:lnTo>
                <a:lnTo>
                  <a:pt x="42595" y="2131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8534009" y="510188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74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76"/>
                </a:lnTo>
                <a:lnTo>
                  <a:pt x="15659" y="42605"/>
                </a:lnTo>
                <a:lnTo>
                  <a:pt x="26974" y="42605"/>
                </a:lnTo>
                <a:lnTo>
                  <a:pt x="32365" y="4037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66" y="10239"/>
                </a:lnTo>
                <a:lnTo>
                  <a:pt x="3236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8534009" y="510188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605"/>
                </a:moveTo>
                <a:lnTo>
                  <a:pt x="26974" y="42605"/>
                </a:lnTo>
                <a:lnTo>
                  <a:pt x="32365" y="40376"/>
                </a:lnTo>
                <a:lnTo>
                  <a:pt x="36385" y="3635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21288"/>
                </a:lnTo>
                <a:lnTo>
                  <a:pt x="42595" y="15668"/>
                </a:lnTo>
                <a:lnTo>
                  <a:pt x="40366" y="10239"/>
                </a:lnTo>
                <a:lnTo>
                  <a:pt x="36385" y="6257"/>
                </a:lnTo>
                <a:lnTo>
                  <a:pt x="3236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5814951" y="803478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38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38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66" y="1022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5814951" y="803478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36" y="42605"/>
                </a:lnTo>
                <a:lnTo>
                  <a:pt x="32365" y="40338"/>
                </a:lnTo>
                <a:lnTo>
                  <a:pt x="36347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29"/>
                </a:lnTo>
                <a:lnTo>
                  <a:pt x="36347" y="6219"/>
                </a:lnTo>
                <a:lnTo>
                  <a:pt x="32365" y="223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66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8130152" y="312990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74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66" y="32365"/>
                </a:lnTo>
                <a:lnTo>
                  <a:pt x="10229" y="4036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65" y="40366"/>
                </a:lnTo>
                <a:lnTo>
                  <a:pt x="36385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29"/>
                </a:lnTo>
                <a:lnTo>
                  <a:pt x="32365" y="226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8130152" y="312990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16" y="42605"/>
                </a:moveTo>
                <a:lnTo>
                  <a:pt x="26974" y="42605"/>
                </a:lnTo>
                <a:lnTo>
                  <a:pt x="32365" y="40366"/>
                </a:lnTo>
                <a:lnTo>
                  <a:pt x="36385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66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3832036" y="583039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28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30"/>
                </a:lnTo>
                <a:lnTo>
                  <a:pt x="40366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3832036" y="583039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30"/>
                </a:lnTo>
                <a:lnTo>
                  <a:pt x="40366" y="10229"/>
                </a:lnTo>
                <a:lnTo>
                  <a:pt x="36347" y="6210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28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6460636" y="792523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65"/>
                </a:lnTo>
                <a:lnTo>
                  <a:pt x="10229" y="40328"/>
                </a:lnTo>
                <a:lnTo>
                  <a:pt x="15630" y="42595"/>
                </a:lnTo>
                <a:lnTo>
                  <a:pt x="26936" y="42595"/>
                </a:lnTo>
                <a:lnTo>
                  <a:pt x="32337" y="40328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15621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6460633" y="792523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95"/>
                </a:moveTo>
                <a:lnTo>
                  <a:pt x="26936" y="42595"/>
                </a:lnTo>
                <a:lnTo>
                  <a:pt x="32337" y="40328"/>
                </a:lnTo>
                <a:lnTo>
                  <a:pt x="36356" y="36347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21278"/>
                </a:lnTo>
                <a:lnTo>
                  <a:pt x="42567" y="15621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29" y="40328"/>
                </a:lnTo>
                <a:lnTo>
                  <a:pt x="15630" y="42595"/>
                </a:lnTo>
                <a:lnTo>
                  <a:pt x="21288" y="42595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7940613" y="667175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37" y="40366"/>
                </a:lnTo>
                <a:lnTo>
                  <a:pt x="40328" y="32365"/>
                </a:lnTo>
                <a:lnTo>
                  <a:pt x="42567" y="26974"/>
                </a:lnTo>
                <a:lnTo>
                  <a:pt x="42567" y="15668"/>
                </a:lnTo>
                <a:lnTo>
                  <a:pt x="40328" y="10229"/>
                </a:lnTo>
                <a:lnTo>
                  <a:pt x="32337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7940613" y="667175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37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67" y="26974"/>
                </a:lnTo>
                <a:lnTo>
                  <a:pt x="42567" y="21316"/>
                </a:lnTo>
                <a:lnTo>
                  <a:pt x="42567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37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6758008" y="715190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21" y="42595"/>
                </a:lnTo>
                <a:lnTo>
                  <a:pt x="26936" y="42595"/>
                </a:lnTo>
                <a:lnTo>
                  <a:pt x="32327" y="40366"/>
                </a:lnTo>
                <a:lnTo>
                  <a:pt x="40328" y="32365"/>
                </a:lnTo>
                <a:lnTo>
                  <a:pt x="42557" y="26936"/>
                </a:lnTo>
                <a:lnTo>
                  <a:pt x="42557" y="15659"/>
                </a:lnTo>
                <a:lnTo>
                  <a:pt x="40328" y="10229"/>
                </a:lnTo>
                <a:lnTo>
                  <a:pt x="32327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6758008" y="715190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27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57" y="26936"/>
                </a:lnTo>
                <a:lnTo>
                  <a:pt x="42557" y="21316"/>
                </a:lnTo>
                <a:lnTo>
                  <a:pt x="42557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27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21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5644521" y="659319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5644521" y="659319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30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7220920" y="638523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7220918" y="638523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4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59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7673521" y="696558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68" y="0"/>
                </a:lnTo>
                <a:lnTo>
                  <a:pt x="10239" y="2228"/>
                </a:lnTo>
                <a:lnTo>
                  <a:pt x="227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76" y="32365"/>
                </a:lnTo>
                <a:lnTo>
                  <a:pt x="10239" y="40328"/>
                </a:lnTo>
                <a:lnTo>
                  <a:pt x="15668" y="42595"/>
                </a:lnTo>
                <a:lnTo>
                  <a:pt x="26974" y="42595"/>
                </a:lnTo>
                <a:lnTo>
                  <a:pt x="32375" y="40328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76" y="10229"/>
                </a:lnTo>
                <a:lnTo>
                  <a:pt x="3237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7673521" y="696558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595"/>
                </a:moveTo>
                <a:lnTo>
                  <a:pt x="26974" y="42595"/>
                </a:lnTo>
                <a:lnTo>
                  <a:pt x="32375" y="40328"/>
                </a:lnTo>
                <a:lnTo>
                  <a:pt x="36395" y="36347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76" y="10229"/>
                </a:lnTo>
                <a:lnTo>
                  <a:pt x="36395" y="6248"/>
                </a:lnTo>
                <a:lnTo>
                  <a:pt x="32375" y="2228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28"/>
                </a:lnTo>
                <a:lnTo>
                  <a:pt x="6257" y="6248"/>
                </a:lnTo>
                <a:lnTo>
                  <a:pt x="227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76" y="32365"/>
                </a:lnTo>
                <a:lnTo>
                  <a:pt x="6257" y="36347"/>
                </a:lnTo>
                <a:lnTo>
                  <a:pt x="10239" y="40328"/>
                </a:lnTo>
                <a:lnTo>
                  <a:pt x="15668" y="42595"/>
                </a:lnTo>
                <a:lnTo>
                  <a:pt x="2132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6497359" y="678122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30" y="0"/>
                </a:lnTo>
                <a:lnTo>
                  <a:pt x="10239" y="2238"/>
                </a:lnTo>
                <a:lnTo>
                  <a:pt x="6257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76"/>
                </a:lnTo>
                <a:lnTo>
                  <a:pt x="15630" y="42605"/>
                </a:lnTo>
                <a:lnTo>
                  <a:pt x="26946" y="42605"/>
                </a:lnTo>
                <a:lnTo>
                  <a:pt x="32375" y="40376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15668"/>
                </a:lnTo>
                <a:lnTo>
                  <a:pt x="40338" y="10239"/>
                </a:lnTo>
                <a:lnTo>
                  <a:pt x="32375" y="223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6497359" y="678122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46" y="42605"/>
                </a:lnTo>
                <a:lnTo>
                  <a:pt x="32375" y="40376"/>
                </a:lnTo>
                <a:lnTo>
                  <a:pt x="36356" y="36356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38" y="10239"/>
                </a:lnTo>
                <a:lnTo>
                  <a:pt x="36356" y="6257"/>
                </a:lnTo>
                <a:lnTo>
                  <a:pt x="32375" y="2238"/>
                </a:lnTo>
                <a:lnTo>
                  <a:pt x="2694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38"/>
                </a:lnTo>
                <a:lnTo>
                  <a:pt x="6257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4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7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7204470" y="697933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68" y="0"/>
                </a:lnTo>
                <a:lnTo>
                  <a:pt x="10239" y="2238"/>
                </a:lnTo>
                <a:lnTo>
                  <a:pt x="2276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76" y="32375"/>
                </a:lnTo>
                <a:lnTo>
                  <a:pt x="10239" y="4037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76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76" y="10239"/>
                </a:lnTo>
                <a:lnTo>
                  <a:pt x="3237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7204470" y="697933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605"/>
                </a:moveTo>
                <a:lnTo>
                  <a:pt x="26974" y="42605"/>
                </a:lnTo>
                <a:lnTo>
                  <a:pt x="32375" y="40376"/>
                </a:lnTo>
                <a:lnTo>
                  <a:pt x="36395" y="36356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76" y="10239"/>
                </a:lnTo>
                <a:lnTo>
                  <a:pt x="36395" y="6257"/>
                </a:lnTo>
                <a:lnTo>
                  <a:pt x="32375" y="2238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57"/>
                </a:lnTo>
                <a:lnTo>
                  <a:pt x="227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36"/>
                </a:lnTo>
                <a:lnTo>
                  <a:pt x="2276" y="32375"/>
                </a:lnTo>
                <a:lnTo>
                  <a:pt x="6257" y="36356"/>
                </a:lnTo>
                <a:lnTo>
                  <a:pt x="10239" y="4037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7425314" y="767914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66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38" y="32375"/>
                </a:lnTo>
                <a:lnTo>
                  <a:pt x="10229" y="4036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75" y="40366"/>
                </a:lnTo>
                <a:lnTo>
                  <a:pt x="40338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38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7425314" y="767914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38" y="3237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68"/>
                </a:lnTo>
                <a:lnTo>
                  <a:pt x="40338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66"/>
                </a:lnTo>
                <a:lnTo>
                  <a:pt x="6219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38" y="32375"/>
                </a:lnTo>
                <a:lnTo>
                  <a:pt x="6219" y="36356"/>
                </a:lnTo>
                <a:lnTo>
                  <a:pt x="10229" y="4036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5" name="object 135"/>
          <p:cNvSpPr/>
          <p:nvPr/>
        </p:nvSpPr>
        <p:spPr>
          <a:xfrm>
            <a:off x="8005967" y="449874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68" y="0"/>
                </a:lnTo>
                <a:lnTo>
                  <a:pt x="10229" y="2238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7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7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66" y="10239"/>
                </a:lnTo>
                <a:lnTo>
                  <a:pt x="3237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8005967" y="449874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74" y="42605"/>
                </a:lnTo>
                <a:lnTo>
                  <a:pt x="32375" y="40376"/>
                </a:lnTo>
                <a:lnTo>
                  <a:pt x="36385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68"/>
                </a:lnTo>
                <a:lnTo>
                  <a:pt x="40366" y="10239"/>
                </a:lnTo>
                <a:lnTo>
                  <a:pt x="36385" y="6257"/>
                </a:lnTo>
                <a:lnTo>
                  <a:pt x="3237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6475897" y="763037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38"/>
                </a:lnTo>
                <a:lnTo>
                  <a:pt x="6210" y="6219"/>
                </a:lnTo>
                <a:lnTo>
                  <a:pt x="222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3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65" y="40338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28" y="1022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6475897" y="763037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38"/>
                </a:lnTo>
                <a:lnTo>
                  <a:pt x="36347" y="3635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28" y="10229"/>
                </a:lnTo>
                <a:lnTo>
                  <a:pt x="36347" y="6219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38"/>
                </a:lnTo>
                <a:lnTo>
                  <a:pt x="6210" y="6219"/>
                </a:lnTo>
                <a:lnTo>
                  <a:pt x="2228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38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3978226" y="761088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27"/>
                </a:lnTo>
                <a:lnTo>
                  <a:pt x="10229" y="40328"/>
                </a:lnTo>
                <a:lnTo>
                  <a:pt x="15668" y="42557"/>
                </a:lnTo>
                <a:lnTo>
                  <a:pt x="26936" y="42557"/>
                </a:lnTo>
                <a:lnTo>
                  <a:pt x="32375" y="40328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15621"/>
                </a:lnTo>
                <a:lnTo>
                  <a:pt x="40376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3978226" y="761088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557"/>
                </a:moveTo>
                <a:lnTo>
                  <a:pt x="26936" y="42557"/>
                </a:lnTo>
                <a:lnTo>
                  <a:pt x="32375" y="40328"/>
                </a:lnTo>
                <a:lnTo>
                  <a:pt x="36356" y="36347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0"/>
                </a:lnTo>
                <a:lnTo>
                  <a:pt x="40376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36" y="0"/>
                </a:lnTo>
                <a:lnTo>
                  <a:pt x="21326" y="0"/>
                </a:lnTo>
                <a:lnTo>
                  <a:pt x="15668" y="0"/>
                </a:lnTo>
                <a:lnTo>
                  <a:pt x="10229" y="2228"/>
                </a:lnTo>
                <a:lnTo>
                  <a:pt x="6257" y="6210"/>
                </a:lnTo>
                <a:lnTo>
                  <a:pt x="223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27"/>
                </a:lnTo>
                <a:lnTo>
                  <a:pt x="6257" y="36347"/>
                </a:lnTo>
                <a:lnTo>
                  <a:pt x="10229" y="40328"/>
                </a:lnTo>
                <a:lnTo>
                  <a:pt x="15668" y="42557"/>
                </a:lnTo>
                <a:lnTo>
                  <a:pt x="21326" y="42557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41" name="object 141"/>
          <p:cNvSpPr/>
          <p:nvPr/>
        </p:nvSpPr>
        <p:spPr>
          <a:xfrm>
            <a:off x="8686422" y="641638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74" y="0"/>
                </a:moveTo>
                <a:lnTo>
                  <a:pt x="15659" y="0"/>
                </a:lnTo>
                <a:lnTo>
                  <a:pt x="10229" y="2276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66" y="32375"/>
                </a:lnTo>
                <a:lnTo>
                  <a:pt x="10229" y="40376"/>
                </a:lnTo>
                <a:lnTo>
                  <a:pt x="15659" y="42605"/>
                </a:lnTo>
                <a:lnTo>
                  <a:pt x="26974" y="42605"/>
                </a:lnTo>
                <a:lnTo>
                  <a:pt x="32365" y="40376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15668"/>
                </a:lnTo>
                <a:lnTo>
                  <a:pt x="40366" y="10239"/>
                </a:lnTo>
                <a:lnTo>
                  <a:pt x="32365" y="227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8686422" y="641638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605"/>
                </a:moveTo>
                <a:lnTo>
                  <a:pt x="26974" y="42605"/>
                </a:lnTo>
                <a:lnTo>
                  <a:pt x="32365" y="40376"/>
                </a:lnTo>
                <a:lnTo>
                  <a:pt x="36385" y="36356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85" y="6257"/>
                </a:lnTo>
                <a:lnTo>
                  <a:pt x="32365" y="2276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76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4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43" name="object 143"/>
          <p:cNvSpPr/>
          <p:nvPr/>
        </p:nvSpPr>
        <p:spPr>
          <a:xfrm>
            <a:off x="5127491" y="686979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39" y="2228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38" y="32365"/>
                </a:lnTo>
                <a:lnTo>
                  <a:pt x="10239" y="4032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75" y="40328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38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44" name="object 144"/>
          <p:cNvSpPr/>
          <p:nvPr/>
        </p:nvSpPr>
        <p:spPr>
          <a:xfrm>
            <a:off x="5127491" y="686979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75" y="40328"/>
                </a:lnTo>
                <a:lnTo>
                  <a:pt x="36356" y="36347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38" y="10229"/>
                </a:lnTo>
                <a:lnTo>
                  <a:pt x="36356" y="6248"/>
                </a:lnTo>
                <a:lnTo>
                  <a:pt x="32375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28"/>
                </a:lnTo>
                <a:lnTo>
                  <a:pt x="6219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39" y="40328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45" name="object 145"/>
          <p:cNvSpPr/>
          <p:nvPr/>
        </p:nvSpPr>
        <p:spPr>
          <a:xfrm>
            <a:off x="5398670" y="789354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68" y="42595"/>
                </a:lnTo>
                <a:lnTo>
                  <a:pt x="26936" y="42595"/>
                </a:lnTo>
                <a:lnTo>
                  <a:pt x="32375" y="40328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21"/>
                </a:lnTo>
                <a:lnTo>
                  <a:pt x="40328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46" name="object 146"/>
          <p:cNvSpPr/>
          <p:nvPr/>
        </p:nvSpPr>
        <p:spPr>
          <a:xfrm>
            <a:off x="5398670" y="789354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75" y="40328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1"/>
                </a:lnTo>
                <a:lnTo>
                  <a:pt x="40328" y="10229"/>
                </a:lnTo>
                <a:lnTo>
                  <a:pt x="36347" y="6210"/>
                </a:lnTo>
                <a:lnTo>
                  <a:pt x="3237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28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68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47" name="object 147"/>
          <p:cNvSpPr/>
          <p:nvPr/>
        </p:nvSpPr>
        <p:spPr>
          <a:xfrm>
            <a:off x="6321189" y="585846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68" y="0"/>
                </a:lnTo>
                <a:lnTo>
                  <a:pt x="10239" y="2238"/>
                </a:lnTo>
                <a:lnTo>
                  <a:pt x="2276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76" y="32375"/>
                </a:lnTo>
                <a:lnTo>
                  <a:pt x="10239" y="40376"/>
                </a:lnTo>
                <a:lnTo>
                  <a:pt x="15668" y="42605"/>
                </a:lnTo>
                <a:lnTo>
                  <a:pt x="26946" y="42605"/>
                </a:lnTo>
                <a:lnTo>
                  <a:pt x="32375" y="40376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46"/>
                </a:lnTo>
                <a:lnTo>
                  <a:pt x="42605" y="15668"/>
                </a:lnTo>
                <a:lnTo>
                  <a:pt x="40376" y="10239"/>
                </a:lnTo>
                <a:lnTo>
                  <a:pt x="36356" y="6257"/>
                </a:lnTo>
                <a:lnTo>
                  <a:pt x="32375" y="223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48" name="object 148"/>
          <p:cNvSpPr/>
          <p:nvPr/>
        </p:nvSpPr>
        <p:spPr>
          <a:xfrm>
            <a:off x="6321189" y="585846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605"/>
                </a:moveTo>
                <a:lnTo>
                  <a:pt x="26946" y="42605"/>
                </a:lnTo>
                <a:lnTo>
                  <a:pt x="32375" y="40376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68"/>
                </a:lnTo>
                <a:lnTo>
                  <a:pt x="40376" y="10239"/>
                </a:lnTo>
                <a:lnTo>
                  <a:pt x="36356" y="6257"/>
                </a:lnTo>
                <a:lnTo>
                  <a:pt x="32375" y="2238"/>
                </a:lnTo>
                <a:lnTo>
                  <a:pt x="2694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57"/>
                </a:lnTo>
                <a:lnTo>
                  <a:pt x="2276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46"/>
                </a:lnTo>
                <a:lnTo>
                  <a:pt x="2276" y="32375"/>
                </a:lnTo>
                <a:lnTo>
                  <a:pt x="6257" y="36356"/>
                </a:lnTo>
                <a:lnTo>
                  <a:pt x="10239" y="4037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49" name="object 149"/>
          <p:cNvSpPr/>
          <p:nvPr/>
        </p:nvSpPr>
        <p:spPr>
          <a:xfrm>
            <a:off x="6811321" y="687915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27"/>
                </a:lnTo>
                <a:lnTo>
                  <a:pt x="10229" y="40328"/>
                </a:lnTo>
                <a:lnTo>
                  <a:pt x="15630" y="42557"/>
                </a:lnTo>
                <a:lnTo>
                  <a:pt x="26936" y="42557"/>
                </a:lnTo>
                <a:lnTo>
                  <a:pt x="32375" y="40328"/>
                </a:lnTo>
                <a:lnTo>
                  <a:pt x="40338" y="32327"/>
                </a:lnTo>
                <a:lnTo>
                  <a:pt x="42605" y="26936"/>
                </a:lnTo>
                <a:lnTo>
                  <a:pt x="42605" y="15621"/>
                </a:lnTo>
                <a:lnTo>
                  <a:pt x="40338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50" name="object 150"/>
          <p:cNvSpPr/>
          <p:nvPr/>
        </p:nvSpPr>
        <p:spPr>
          <a:xfrm>
            <a:off x="6811321" y="687915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57"/>
                </a:moveTo>
                <a:lnTo>
                  <a:pt x="26936" y="42557"/>
                </a:lnTo>
                <a:lnTo>
                  <a:pt x="32375" y="40328"/>
                </a:lnTo>
                <a:lnTo>
                  <a:pt x="36356" y="36347"/>
                </a:lnTo>
                <a:lnTo>
                  <a:pt x="40338" y="32327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1"/>
                </a:lnTo>
                <a:lnTo>
                  <a:pt x="40338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38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27"/>
                </a:lnTo>
                <a:lnTo>
                  <a:pt x="6248" y="36347"/>
                </a:lnTo>
                <a:lnTo>
                  <a:pt x="10229" y="40328"/>
                </a:lnTo>
                <a:lnTo>
                  <a:pt x="15630" y="42557"/>
                </a:lnTo>
                <a:lnTo>
                  <a:pt x="21288" y="4255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51" name="object 151"/>
          <p:cNvSpPr/>
          <p:nvPr/>
        </p:nvSpPr>
        <p:spPr>
          <a:xfrm>
            <a:off x="3924750" y="751414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68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52" name="object 152"/>
          <p:cNvSpPr/>
          <p:nvPr/>
        </p:nvSpPr>
        <p:spPr>
          <a:xfrm>
            <a:off x="3924750" y="751414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68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53" name="object 153"/>
          <p:cNvSpPr/>
          <p:nvPr/>
        </p:nvSpPr>
        <p:spPr>
          <a:xfrm>
            <a:off x="9015948" y="657360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6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66"/>
                </a:lnTo>
                <a:lnTo>
                  <a:pt x="36356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56" y="6248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54" name="object 154"/>
          <p:cNvSpPr/>
          <p:nvPr/>
        </p:nvSpPr>
        <p:spPr>
          <a:xfrm>
            <a:off x="9015948" y="657360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605"/>
                </a:moveTo>
                <a:lnTo>
                  <a:pt x="26936" y="42605"/>
                </a:lnTo>
                <a:lnTo>
                  <a:pt x="32375" y="40366"/>
                </a:lnTo>
                <a:lnTo>
                  <a:pt x="36356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66" y="10229"/>
                </a:lnTo>
                <a:lnTo>
                  <a:pt x="36356" y="6248"/>
                </a:lnTo>
                <a:lnTo>
                  <a:pt x="3237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55" name="object 155"/>
          <p:cNvSpPr/>
          <p:nvPr/>
        </p:nvSpPr>
        <p:spPr>
          <a:xfrm>
            <a:off x="8412967" y="554011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56" name="object 156"/>
          <p:cNvSpPr/>
          <p:nvPr/>
        </p:nvSpPr>
        <p:spPr>
          <a:xfrm>
            <a:off x="8412967" y="554011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57" name="object 157"/>
          <p:cNvSpPr/>
          <p:nvPr/>
        </p:nvSpPr>
        <p:spPr>
          <a:xfrm>
            <a:off x="9787870" y="693885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74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66"/>
                </a:lnTo>
                <a:lnTo>
                  <a:pt x="15668" y="42595"/>
                </a:lnTo>
                <a:lnTo>
                  <a:pt x="26974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58" name="object 158"/>
          <p:cNvSpPr/>
          <p:nvPr/>
        </p:nvSpPr>
        <p:spPr>
          <a:xfrm>
            <a:off x="9787870" y="693885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595"/>
                </a:moveTo>
                <a:lnTo>
                  <a:pt x="26974" y="42595"/>
                </a:lnTo>
                <a:lnTo>
                  <a:pt x="32365" y="40366"/>
                </a:lnTo>
                <a:lnTo>
                  <a:pt x="36385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66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68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59" name="object 159"/>
          <p:cNvSpPr/>
          <p:nvPr/>
        </p:nvSpPr>
        <p:spPr>
          <a:xfrm>
            <a:off x="7196618" y="653201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66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595" y="26974"/>
                </a:lnTo>
                <a:lnTo>
                  <a:pt x="4259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0" name="object 160"/>
          <p:cNvSpPr/>
          <p:nvPr/>
        </p:nvSpPr>
        <p:spPr>
          <a:xfrm>
            <a:off x="7196618" y="653201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74" y="42595"/>
                </a:lnTo>
                <a:lnTo>
                  <a:pt x="32365" y="40366"/>
                </a:lnTo>
                <a:lnTo>
                  <a:pt x="36385" y="36347"/>
                </a:lnTo>
                <a:lnTo>
                  <a:pt x="40366" y="32365"/>
                </a:lnTo>
                <a:lnTo>
                  <a:pt x="42595" y="26974"/>
                </a:lnTo>
                <a:lnTo>
                  <a:pt x="42595" y="2131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66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1" name="object 161"/>
          <p:cNvSpPr/>
          <p:nvPr/>
        </p:nvSpPr>
        <p:spPr>
          <a:xfrm>
            <a:off x="7257100" y="633216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21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2" name="object 162"/>
          <p:cNvSpPr/>
          <p:nvPr/>
        </p:nvSpPr>
        <p:spPr>
          <a:xfrm>
            <a:off x="7257100" y="633216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74" y="42595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21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66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3" name="object 163"/>
          <p:cNvSpPr/>
          <p:nvPr/>
        </p:nvSpPr>
        <p:spPr>
          <a:xfrm>
            <a:off x="6044434" y="741072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39" y="2266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10239" y="4036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66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7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4" name="object 164"/>
          <p:cNvSpPr/>
          <p:nvPr/>
        </p:nvSpPr>
        <p:spPr>
          <a:xfrm>
            <a:off x="6044434" y="741072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66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38" y="32375"/>
                </a:lnTo>
                <a:lnTo>
                  <a:pt x="6257" y="36385"/>
                </a:lnTo>
                <a:lnTo>
                  <a:pt x="10239" y="40366"/>
                </a:lnTo>
                <a:lnTo>
                  <a:pt x="15668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5" name="object 165"/>
          <p:cNvSpPr/>
          <p:nvPr/>
        </p:nvSpPr>
        <p:spPr>
          <a:xfrm>
            <a:off x="7796216" y="622268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38"/>
                </a:lnTo>
                <a:lnTo>
                  <a:pt x="222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38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38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66" y="10229"/>
                </a:lnTo>
                <a:lnTo>
                  <a:pt x="3237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6" name="object 166"/>
          <p:cNvSpPr/>
          <p:nvPr/>
        </p:nvSpPr>
        <p:spPr>
          <a:xfrm>
            <a:off x="7796216" y="622268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75" y="40338"/>
                </a:lnTo>
                <a:lnTo>
                  <a:pt x="36356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29"/>
                </a:lnTo>
                <a:lnTo>
                  <a:pt x="36356" y="6219"/>
                </a:lnTo>
                <a:lnTo>
                  <a:pt x="3237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68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28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68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7" name="object 167"/>
          <p:cNvSpPr/>
          <p:nvPr/>
        </p:nvSpPr>
        <p:spPr>
          <a:xfrm>
            <a:off x="6095171" y="739451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38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28" y="32375"/>
                </a:lnTo>
                <a:lnTo>
                  <a:pt x="10229" y="4037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40328" y="32375"/>
                </a:lnTo>
                <a:lnTo>
                  <a:pt x="42595" y="26946"/>
                </a:lnTo>
                <a:lnTo>
                  <a:pt x="42595" y="15668"/>
                </a:lnTo>
                <a:lnTo>
                  <a:pt x="40328" y="1023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8" name="object 168"/>
          <p:cNvSpPr/>
          <p:nvPr/>
        </p:nvSpPr>
        <p:spPr>
          <a:xfrm>
            <a:off x="6095171" y="739451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28" y="32375"/>
                </a:lnTo>
                <a:lnTo>
                  <a:pt x="42595" y="26946"/>
                </a:lnTo>
                <a:lnTo>
                  <a:pt x="42595" y="21326"/>
                </a:lnTo>
                <a:lnTo>
                  <a:pt x="42595" y="15668"/>
                </a:lnTo>
                <a:lnTo>
                  <a:pt x="40328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38"/>
                </a:lnTo>
                <a:lnTo>
                  <a:pt x="6210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4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76"/>
                </a:lnTo>
                <a:lnTo>
                  <a:pt x="1562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9" name="object 169"/>
          <p:cNvSpPr/>
          <p:nvPr/>
        </p:nvSpPr>
        <p:spPr>
          <a:xfrm>
            <a:off x="3849008" y="776533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39" y="2238"/>
                </a:lnTo>
                <a:lnTo>
                  <a:pt x="6219" y="6219"/>
                </a:lnTo>
                <a:lnTo>
                  <a:pt x="223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38" y="32337"/>
                </a:lnTo>
                <a:lnTo>
                  <a:pt x="6219" y="36356"/>
                </a:lnTo>
                <a:lnTo>
                  <a:pt x="10239" y="40338"/>
                </a:lnTo>
                <a:lnTo>
                  <a:pt x="15630" y="42567"/>
                </a:lnTo>
                <a:lnTo>
                  <a:pt x="26936" y="42567"/>
                </a:lnTo>
                <a:lnTo>
                  <a:pt x="32337" y="40338"/>
                </a:lnTo>
                <a:lnTo>
                  <a:pt x="36356" y="36356"/>
                </a:lnTo>
                <a:lnTo>
                  <a:pt x="40338" y="32337"/>
                </a:lnTo>
                <a:lnTo>
                  <a:pt x="42567" y="26946"/>
                </a:lnTo>
                <a:lnTo>
                  <a:pt x="42567" y="15630"/>
                </a:lnTo>
                <a:lnTo>
                  <a:pt x="40338" y="10239"/>
                </a:lnTo>
                <a:lnTo>
                  <a:pt x="36356" y="6219"/>
                </a:lnTo>
                <a:lnTo>
                  <a:pt x="32337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0" name="object 170"/>
          <p:cNvSpPr/>
          <p:nvPr/>
        </p:nvSpPr>
        <p:spPr>
          <a:xfrm>
            <a:off x="3849008" y="776533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67"/>
                </a:moveTo>
                <a:lnTo>
                  <a:pt x="26936" y="42567"/>
                </a:lnTo>
                <a:lnTo>
                  <a:pt x="32337" y="40338"/>
                </a:lnTo>
                <a:lnTo>
                  <a:pt x="36356" y="36356"/>
                </a:lnTo>
                <a:lnTo>
                  <a:pt x="40338" y="32337"/>
                </a:lnTo>
                <a:lnTo>
                  <a:pt x="42567" y="26946"/>
                </a:lnTo>
                <a:lnTo>
                  <a:pt x="42567" y="21288"/>
                </a:lnTo>
                <a:lnTo>
                  <a:pt x="42567" y="15630"/>
                </a:lnTo>
                <a:lnTo>
                  <a:pt x="40338" y="10239"/>
                </a:lnTo>
                <a:lnTo>
                  <a:pt x="36356" y="6219"/>
                </a:lnTo>
                <a:lnTo>
                  <a:pt x="32337" y="223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38"/>
                </a:lnTo>
                <a:lnTo>
                  <a:pt x="6219" y="6219"/>
                </a:lnTo>
                <a:lnTo>
                  <a:pt x="223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38" y="32337"/>
                </a:lnTo>
                <a:lnTo>
                  <a:pt x="6219" y="36356"/>
                </a:lnTo>
                <a:lnTo>
                  <a:pt x="10239" y="40338"/>
                </a:lnTo>
                <a:lnTo>
                  <a:pt x="15630" y="42567"/>
                </a:lnTo>
                <a:lnTo>
                  <a:pt x="21288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1" name="object 171"/>
          <p:cNvSpPr/>
          <p:nvPr/>
        </p:nvSpPr>
        <p:spPr>
          <a:xfrm>
            <a:off x="6087540" y="709510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38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7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28" y="1023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2" name="object 172"/>
          <p:cNvSpPr/>
          <p:nvPr/>
        </p:nvSpPr>
        <p:spPr>
          <a:xfrm>
            <a:off x="6087540" y="709510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68"/>
                </a:lnTo>
                <a:lnTo>
                  <a:pt x="40328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38"/>
                </a:lnTo>
                <a:lnTo>
                  <a:pt x="6210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76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3" name="object 173"/>
          <p:cNvSpPr/>
          <p:nvPr/>
        </p:nvSpPr>
        <p:spPr>
          <a:xfrm>
            <a:off x="6145343" y="678682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68" y="42595"/>
                </a:lnTo>
                <a:lnTo>
                  <a:pt x="26936" y="42595"/>
                </a:lnTo>
                <a:lnTo>
                  <a:pt x="32365" y="40328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21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4" name="object 174"/>
          <p:cNvSpPr/>
          <p:nvPr/>
        </p:nvSpPr>
        <p:spPr>
          <a:xfrm>
            <a:off x="6145343" y="678682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0"/>
                </a:lnTo>
                <a:lnTo>
                  <a:pt x="40328" y="10229"/>
                </a:lnTo>
                <a:lnTo>
                  <a:pt x="36347" y="6210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2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68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5" name="object 175"/>
          <p:cNvSpPr/>
          <p:nvPr/>
        </p:nvSpPr>
        <p:spPr>
          <a:xfrm>
            <a:off x="5330558" y="682086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38"/>
                </a:lnTo>
                <a:lnTo>
                  <a:pt x="2276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76" y="32337"/>
                </a:lnTo>
                <a:lnTo>
                  <a:pt x="6248" y="36356"/>
                </a:lnTo>
                <a:lnTo>
                  <a:pt x="10229" y="40338"/>
                </a:lnTo>
                <a:lnTo>
                  <a:pt x="15668" y="42567"/>
                </a:lnTo>
                <a:lnTo>
                  <a:pt x="26936" y="42567"/>
                </a:lnTo>
                <a:lnTo>
                  <a:pt x="32375" y="40338"/>
                </a:lnTo>
                <a:lnTo>
                  <a:pt x="40376" y="32337"/>
                </a:lnTo>
                <a:lnTo>
                  <a:pt x="42605" y="26936"/>
                </a:lnTo>
                <a:lnTo>
                  <a:pt x="42605" y="15630"/>
                </a:lnTo>
                <a:lnTo>
                  <a:pt x="40376" y="10229"/>
                </a:lnTo>
                <a:lnTo>
                  <a:pt x="3237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6" name="object 176"/>
          <p:cNvSpPr/>
          <p:nvPr/>
        </p:nvSpPr>
        <p:spPr>
          <a:xfrm>
            <a:off x="5330558" y="682086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567"/>
                </a:moveTo>
                <a:lnTo>
                  <a:pt x="26936" y="42567"/>
                </a:lnTo>
                <a:lnTo>
                  <a:pt x="32375" y="40338"/>
                </a:lnTo>
                <a:lnTo>
                  <a:pt x="36356" y="36356"/>
                </a:lnTo>
                <a:lnTo>
                  <a:pt x="40376" y="32337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76" y="10229"/>
                </a:lnTo>
                <a:lnTo>
                  <a:pt x="36356" y="6219"/>
                </a:lnTo>
                <a:lnTo>
                  <a:pt x="32375" y="2238"/>
                </a:lnTo>
                <a:lnTo>
                  <a:pt x="26936" y="0"/>
                </a:lnTo>
                <a:lnTo>
                  <a:pt x="21326" y="0"/>
                </a:lnTo>
                <a:lnTo>
                  <a:pt x="15668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76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76" y="32337"/>
                </a:lnTo>
                <a:lnTo>
                  <a:pt x="6248" y="36356"/>
                </a:lnTo>
                <a:lnTo>
                  <a:pt x="10229" y="40338"/>
                </a:lnTo>
                <a:lnTo>
                  <a:pt x="15668" y="42567"/>
                </a:lnTo>
                <a:lnTo>
                  <a:pt x="21326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7" name="object 177"/>
          <p:cNvSpPr/>
          <p:nvPr/>
        </p:nvSpPr>
        <p:spPr>
          <a:xfrm>
            <a:off x="9720785" y="744210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74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66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66"/>
                </a:lnTo>
                <a:lnTo>
                  <a:pt x="36385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8" name="object 178"/>
          <p:cNvSpPr/>
          <p:nvPr/>
        </p:nvSpPr>
        <p:spPr>
          <a:xfrm>
            <a:off x="9720785" y="744210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595"/>
                </a:moveTo>
                <a:lnTo>
                  <a:pt x="26974" y="42595"/>
                </a:lnTo>
                <a:lnTo>
                  <a:pt x="32365" y="40366"/>
                </a:lnTo>
                <a:lnTo>
                  <a:pt x="36385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66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9" name="object 179"/>
          <p:cNvSpPr/>
          <p:nvPr/>
        </p:nvSpPr>
        <p:spPr>
          <a:xfrm>
            <a:off x="7039555" y="640301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76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66" y="32375"/>
                </a:lnTo>
                <a:lnTo>
                  <a:pt x="10229" y="4037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76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7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0" name="object 180"/>
          <p:cNvSpPr/>
          <p:nvPr/>
        </p:nvSpPr>
        <p:spPr>
          <a:xfrm>
            <a:off x="7039555" y="640301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36" y="42605"/>
                </a:lnTo>
                <a:lnTo>
                  <a:pt x="32375" y="40376"/>
                </a:lnTo>
                <a:lnTo>
                  <a:pt x="36347" y="36395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75" y="2276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76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66" y="32375"/>
                </a:lnTo>
                <a:lnTo>
                  <a:pt x="6248" y="36395"/>
                </a:lnTo>
                <a:lnTo>
                  <a:pt x="10229" y="4037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1" name="object 181"/>
          <p:cNvSpPr/>
          <p:nvPr/>
        </p:nvSpPr>
        <p:spPr>
          <a:xfrm>
            <a:off x="9738644" y="673199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2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37"/>
                </a:lnTo>
                <a:lnTo>
                  <a:pt x="10229" y="40338"/>
                </a:lnTo>
                <a:lnTo>
                  <a:pt x="15659" y="42567"/>
                </a:lnTo>
                <a:lnTo>
                  <a:pt x="26936" y="42567"/>
                </a:lnTo>
                <a:lnTo>
                  <a:pt x="32365" y="40338"/>
                </a:lnTo>
                <a:lnTo>
                  <a:pt x="40366" y="32337"/>
                </a:lnTo>
                <a:lnTo>
                  <a:pt x="42595" y="26936"/>
                </a:lnTo>
                <a:lnTo>
                  <a:pt x="42595" y="15630"/>
                </a:lnTo>
                <a:lnTo>
                  <a:pt x="40366" y="1022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2" name="object 182"/>
          <p:cNvSpPr/>
          <p:nvPr/>
        </p:nvSpPr>
        <p:spPr>
          <a:xfrm>
            <a:off x="9738642" y="673199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278" y="42567"/>
                </a:moveTo>
                <a:lnTo>
                  <a:pt x="26936" y="42567"/>
                </a:lnTo>
                <a:lnTo>
                  <a:pt x="32365" y="40338"/>
                </a:lnTo>
                <a:lnTo>
                  <a:pt x="36347" y="36356"/>
                </a:lnTo>
                <a:lnTo>
                  <a:pt x="40366" y="32337"/>
                </a:lnTo>
                <a:lnTo>
                  <a:pt x="42595" y="26936"/>
                </a:lnTo>
                <a:lnTo>
                  <a:pt x="42595" y="21288"/>
                </a:lnTo>
                <a:lnTo>
                  <a:pt x="42595" y="15630"/>
                </a:lnTo>
                <a:lnTo>
                  <a:pt x="40366" y="10229"/>
                </a:lnTo>
                <a:lnTo>
                  <a:pt x="36347" y="6219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28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37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567"/>
                </a:lnTo>
                <a:lnTo>
                  <a:pt x="21278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3" name="object 183"/>
          <p:cNvSpPr/>
          <p:nvPr/>
        </p:nvSpPr>
        <p:spPr>
          <a:xfrm>
            <a:off x="9713074" y="730131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68" y="0"/>
                </a:lnTo>
                <a:lnTo>
                  <a:pt x="10229" y="2238"/>
                </a:lnTo>
                <a:lnTo>
                  <a:pt x="222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28" y="32375"/>
                </a:lnTo>
                <a:lnTo>
                  <a:pt x="10229" y="40338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38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15630"/>
                </a:lnTo>
                <a:lnTo>
                  <a:pt x="40366" y="10239"/>
                </a:lnTo>
                <a:lnTo>
                  <a:pt x="3237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4" name="object 184"/>
          <p:cNvSpPr/>
          <p:nvPr/>
        </p:nvSpPr>
        <p:spPr>
          <a:xfrm>
            <a:off x="9713074" y="730131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278" y="42605"/>
                </a:moveTo>
                <a:lnTo>
                  <a:pt x="26936" y="42605"/>
                </a:lnTo>
                <a:lnTo>
                  <a:pt x="32375" y="40338"/>
                </a:lnTo>
                <a:lnTo>
                  <a:pt x="36356" y="36356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39"/>
                </a:lnTo>
                <a:lnTo>
                  <a:pt x="36356" y="6219"/>
                </a:lnTo>
                <a:lnTo>
                  <a:pt x="3237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68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2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68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5" name="object 185"/>
          <p:cNvSpPr/>
          <p:nvPr/>
        </p:nvSpPr>
        <p:spPr>
          <a:xfrm>
            <a:off x="7825712" y="736022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38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7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28" y="1022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6" name="object 186"/>
          <p:cNvSpPr/>
          <p:nvPr/>
        </p:nvSpPr>
        <p:spPr>
          <a:xfrm>
            <a:off x="7825712" y="736022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28" y="1022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38"/>
                </a:lnTo>
                <a:lnTo>
                  <a:pt x="6210" y="6257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26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76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7" name="object 187"/>
          <p:cNvSpPr/>
          <p:nvPr/>
        </p:nvSpPr>
        <p:spPr>
          <a:xfrm>
            <a:off x="7681475" y="603606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8" name="object 188"/>
          <p:cNvSpPr/>
          <p:nvPr/>
        </p:nvSpPr>
        <p:spPr>
          <a:xfrm>
            <a:off x="7681475" y="603606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74" y="42595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9" name="object 189"/>
          <p:cNvSpPr/>
          <p:nvPr/>
        </p:nvSpPr>
        <p:spPr>
          <a:xfrm>
            <a:off x="8686583" y="620876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66" y="32327"/>
                </a:lnTo>
                <a:lnTo>
                  <a:pt x="10229" y="40328"/>
                </a:lnTo>
                <a:lnTo>
                  <a:pt x="15659" y="42567"/>
                </a:lnTo>
                <a:lnTo>
                  <a:pt x="26974" y="42567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27"/>
                </a:lnTo>
                <a:lnTo>
                  <a:pt x="42595" y="26936"/>
                </a:lnTo>
                <a:lnTo>
                  <a:pt x="42595" y="15630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0" name="object 190"/>
          <p:cNvSpPr/>
          <p:nvPr/>
        </p:nvSpPr>
        <p:spPr>
          <a:xfrm>
            <a:off x="8686583" y="620876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567"/>
                </a:moveTo>
                <a:lnTo>
                  <a:pt x="26974" y="42567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27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30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66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27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67"/>
                </a:lnTo>
                <a:lnTo>
                  <a:pt x="21316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1" name="object 191"/>
          <p:cNvSpPr/>
          <p:nvPr/>
        </p:nvSpPr>
        <p:spPr>
          <a:xfrm>
            <a:off x="9351294" y="422750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74" y="0"/>
                </a:moveTo>
                <a:lnTo>
                  <a:pt x="15668" y="0"/>
                </a:lnTo>
                <a:lnTo>
                  <a:pt x="10239" y="2228"/>
                </a:lnTo>
                <a:lnTo>
                  <a:pt x="227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76" y="32365"/>
                </a:lnTo>
                <a:lnTo>
                  <a:pt x="10239" y="40328"/>
                </a:lnTo>
                <a:lnTo>
                  <a:pt x="15668" y="42595"/>
                </a:lnTo>
                <a:lnTo>
                  <a:pt x="26974" y="42595"/>
                </a:lnTo>
                <a:lnTo>
                  <a:pt x="32375" y="40328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76" y="10229"/>
                </a:lnTo>
                <a:lnTo>
                  <a:pt x="3237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2" name="object 192"/>
          <p:cNvSpPr/>
          <p:nvPr/>
        </p:nvSpPr>
        <p:spPr>
          <a:xfrm>
            <a:off x="9351294" y="422750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26" y="42595"/>
                </a:moveTo>
                <a:lnTo>
                  <a:pt x="26974" y="42595"/>
                </a:lnTo>
                <a:lnTo>
                  <a:pt x="32375" y="40328"/>
                </a:lnTo>
                <a:lnTo>
                  <a:pt x="36395" y="36347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76" y="10229"/>
                </a:lnTo>
                <a:lnTo>
                  <a:pt x="36395" y="6248"/>
                </a:lnTo>
                <a:lnTo>
                  <a:pt x="32375" y="2228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28"/>
                </a:lnTo>
                <a:lnTo>
                  <a:pt x="6257" y="6248"/>
                </a:lnTo>
                <a:lnTo>
                  <a:pt x="227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76" y="32365"/>
                </a:lnTo>
                <a:lnTo>
                  <a:pt x="6257" y="36347"/>
                </a:lnTo>
                <a:lnTo>
                  <a:pt x="10239" y="40328"/>
                </a:lnTo>
                <a:lnTo>
                  <a:pt x="15668" y="42595"/>
                </a:lnTo>
                <a:lnTo>
                  <a:pt x="2132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3" name="object 193"/>
          <p:cNvSpPr/>
          <p:nvPr/>
        </p:nvSpPr>
        <p:spPr>
          <a:xfrm>
            <a:off x="8358769" y="584038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68" y="0"/>
                </a:lnTo>
                <a:lnTo>
                  <a:pt x="10239" y="2266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65"/>
                </a:lnTo>
                <a:lnTo>
                  <a:pt x="10239" y="40366"/>
                </a:lnTo>
                <a:lnTo>
                  <a:pt x="15668" y="42605"/>
                </a:lnTo>
                <a:lnTo>
                  <a:pt x="26946" y="42605"/>
                </a:lnTo>
                <a:lnTo>
                  <a:pt x="32375" y="40366"/>
                </a:lnTo>
                <a:lnTo>
                  <a:pt x="40376" y="3236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76" y="10229"/>
                </a:lnTo>
                <a:lnTo>
                  <a:pt x="32375" y="2266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4" name="object 194"/>
          <p:cNvSpPr/>
          <p:nvPr/>
        </p:nvSpPr>
        <p:spPr>
          <a:xfrm>
            <a:off x="8358769" y="584038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605"/>
                </a:moveTo>
                <a:lnTo>
                  <a:pt x="26946" y="4260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7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4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66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38" y="32365"/>
                </a:lnTo>
                <a:lnTo>
                  <a:pt x="6257" y="36385"/>
                </a:lnTo>
                <a:lnTo>
                  <a:pt x="10239" y="4036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5" name="object 195"/>
          <p:cNvSpPr/>
          <p:nvPr/>
        </p:nvSpPr>
        <p:spPr>
          <a:xfrm>
            <a:off x="4486678" y="732390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65"/>
                </a:lnTo>
                <a:lnTo>
                  <a:pt x="10229" y="40328"/>
                </a:lnTo>
                <a:lnTo>
                  <a:pt x="15668" y="42595"/>
                </a:lnTo>
                <a:lnTo>
                  <a:pt x="26936" y="42595"/>
                </a:lnTo>
                <a:lnTo>
                  <a:pt x="32375" y="40328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21"/>
                </a:lnTo>
                <a:lnTo>
                  <a:pt x="40366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6" name="object 196"/>
          <p:cNvSpPr/>
          <p:nvPr/>
        </p:nvSpPr>
        <p:spPr>
          <a:xfrm>
            <a:off x="4486678" y="732390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36" y="42595"/>
                </a:lnTo>
                <a:lnTo>
                  <a:pt x="32375" y="40328"/>
                </a:lnTo>
                <a:lnTo>
                  <a:pt x="36356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1"/>
                </a:lnTo>
                <a:lnTo>
                  <a:pt x="40366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38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68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7" name="object 197"/>
          <p:cNvSpPr/>
          <p:nvPr/>
        </p:nvSpPr>
        <p:spPr>
          <a:xfrm>
            <a:off x="7929762" y="376026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66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8" name="object 198"/>
          <p:cNvSpPr/>
          <p:nvPr/>
        </p:nvSpPr>
        <p:spPr>
          <a:xfrm>
            <a:off x="7929762" y="376026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74" y="42595"/>
                </a:lnTo>
                <a:lnTo>
                  <a:pt x="32365" y="40366"/>
                </a:lnTo>
                <a:lnTo>
                  <a:pt x="36385" y="36347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66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9" name="object 199"/>
          <p:cNvSpPr/>
          <p:nvPr/>
        </p:nvSpPr>
        <p:spPr>
          <a:xfrm>
            <a:off x="8523542" y="591745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30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6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37" y="40366"/>
                </a:lnTo>
                <a:lnTo>
                  <a:pt x="40328" y="32375"/>
                </a:lnTo>
                <a:lnTo>
                  <a:pt x="42567" y="26936"/>
                </a:lnTo>
                <a:lnTo>
                  <a:pt x="42567" y="15668"/>
                </a:lnTo>
                <a:lnTo>
                  <a:pt x="40328" y="10229"/>
                </a:lnTo>
                <a:lnTo>
                  <a:pt x="32337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0" name="object 200"/>
          <p:cNvSpPr/>
          <p:nvPr/>
        </p:nvSpPr>
        <p:spPr>
          <a:xfrm>
            <a:off x="8523542" y="591745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278" y="42605"/>
                </a:moveTo>
                <a:lnTo>
                  <a:pt x="26936" y="42605"/>
                </a:lnTo>
                <a:lnTo>
                  <a:pt x="32337" y="40366"/>
                </a:lnTo>
                <a:lnTo>
                  <a:pt x="36347" y="36356"/>
                </a:lnTo>
                <a:lnTo>
                  <a:pt x="40328" y="32375"/>
                </a:lnTo>
                <a:lnTo>
                  <a:pt x="42567" y="26936"/>
                </a:lnTo>
                <a:lnTo>
                  <a:pt x="42567" y="21316"/>
                </a:lnTo>
                <a:lnTo>
                  <a:pt x="42567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37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66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1" name="object 201"/>
          <p:cNvSpPr/>
          <p:nvPr/>
        </p:nvSpPr>
        <p:spPr>
          <a:xfrm>
            <a:off x="7992679" y="767781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27" y="40366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28" y="10229"/>
                </a:lnTo>
                <a:lnTo>
                  <a:pt x="3232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2" name="object 202"/>
          <p:cNvSpPr/>
          <p:nvPr/>
        </p:nvSpPr>
        <p:spPr>
          <a:xfrm>
            <a:off x="7992679" y="767781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27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27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30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3" name="object 203"/>
          <p:cNvSpPr/>
          <p:nvPr/>
        </p:nvSpPr>
        <p:spPr>
          <a:xfrm>
            <a:off x="5495169" y="409325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4" name="object 204"/>
          <p:cNvSpPr/>
          <p:nvPr/>
        </p:nvSpPr>
        <p:spPr>
          <a:xfrm>
            <a:off x="5495169" y="409325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30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5" name="object 205"/>
          <p:cNvSpPr/>
          <p:nvPr/>
        </p:nvSpPr>
        <p:spPr>
          <a:xfrm>
            <a:off x="9658895" y="711580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28" y="32327"/>
                </a:lnTo>
                <a:lnTo>
                  <a:pt x="6210" y="36347"/>
                </a:lnTo>
                <a:lnTo>
                  <a:pt x="10229" y="40328"/>
                </a:lnTo>
                <a:lnTo>
                  <a:pt x="15621" y="42557"/>
                </a:lnTo>
                <a:lnTo>
                  <a:pt x="26936" y="42557"/>
                </a:lnTo>
                <a:lnTo>
                  <a:pt x="32327" y="40328"/>
                </a:lnTo>
                <a:lnTo>
                  <a:pt x="36347" y="36347"/>
                </a:lnTo>
                <a:lnTo>
                  <a:pt x="40328" y="32327"/>
                </a:lnTo>
                <a:lnTo>
                  <a:pt x="42557" y="26936"/>
                </a:lnTo>
                <a:lnTo>
                  <a:pt x="42557" y="15621"/>
                </a:lnTo>
                <a:lnTo>
                  <a:pt x="40328" y="10229"/>
                </a:lnTo>
                <a:lnTo>
                  <a:pt x="36347" y="6210"/>
                </a:lnTo>
                <a:lnTo>
                  <a:pt x="3232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6" name="object 206"/>
          <p:cNvSpPr/>
          <p:nvPr/>
        </p:nvSpPr>
        <p:spPr>
          <a:xfrm>
            <a:off x="9658895" y="711580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278" y="42557"/>
                </a:moveTo>
                <a:lnTo>
                  <a:pt x="26936" y="42557"/>
                </a:lnTo>
                <a:lnTo>
                  <a:pt x="32327" y="40328"/>
                </a:lnTo>
                <a:lnTo>
                  <a:pt x="36347" y="36347"/>
                </a:lnTo>
                <a:lnTo>
                  <a:pt x="40328" y="32327"/>
                </a:lnTo>
                <a:lnTo>
                  <a:pt x="42557" y="26936"/>
                </a:lnTo>
                <a:lnTo>
                  <a:pt x="42557" y="21278"/>
                </a:lnTo>
                <a:lnTo>
                  <a:pt x="42557" y="15620"/>
                </a:lnTo>
                <a:lnTo>
                  <a:pt x="40328" y="10229"/>
                </a:lnTo>
                <a:lnTo>
                  <a:pt x="36347" y="6210"/>
                </a:lnTo>
                <a:lnTo>
                  <a:pt x="32327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27"/>
                </a:lnTo>
                <a:lnTo>
                  <a:pt x="6210" y="36347"/>
                </a:lnTo>
                <a:lnTo>
                  <a:pt x="10229" y="40328"/>
                </a:lnTo>
                <a:lnTo>
                  <a:pt x="15620" y="42557"/>
                </a:lnTo>
                <a:lnTo>
                  <a:pt x="21278" y="4255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7" name="object 207"/>
          <p:cNvSpPr/>
          <p:nvPr/>
        </p:nvSpPr>
        <p:spPr>
          <a:xfrm>
            <a:off x="5630044" y="806143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76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6219" y="36395"/>
                </a:lnTo>
                <a:lnTo>
                  <a:pt x="10229" y="4037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75" y="40376"/>
                </a:lnTo>
                <a:lnTo>
                  <a:pt x="40338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38" y="10239"/>
                </a:lnTo>
                <a:lnTo>
                  <a:pt x="3237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8" name="object 208"/>
          <p:cNvSpPr/>
          <p:nvPr/>
        </p:nvSpPr>
        <p:spPr>
          <a:xfrm>
            <a:off x="5630044" y="806143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75" y="40376"/>
                </a:lnTo>
                <a:lnTo>
                  <a:pt x="36356" y="36395"/>
                </a:lnTo>
                <a:lnTo>
                  <a:pt x="40338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38" y="10239"/>
                </a:lnTo>
                <a:lnTo>
                  <a:pt x="36356" y="6257"/>
                </a:lnTo>
                <a:lnTo>
                  <a:pt x="32375" y="2276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76"/>
                </a:lnTo>
                <a:lnTo>
                  <a:pt x="6219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38" y="32375"/>
                </a:lnTo>
                <a:lnTo>
                  <a:pt x="6219" y="36395"/>
                </a:lnTo>
                <a:lnTo>
                  <a:pt x="10229" y="4037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9" name="object 209"/>
          <p:cNvSpPr/>
          <p:nvPr/>
        </p:nvSpPr>
        <p:spPr>
          <a:xfrm>
            <a:off x="7789369" y="625461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76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76" y="32375"/>
                </a:lnTo>
                <a:lnTo>
                  <a:pt x="10229" y="4036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66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7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0" name="object 210"/>
          <p:cNvSpPr/>
          <p:nvPr/>
        </p:nvSpPr>
        <p:spPr>
          <a:xfrm>
            <a:off x="7789369" y="625461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605"/>
                </a:moveTo>
                <a:lnTo>
                  <a:pt x="26936" y="42605"/>
                </a:lnTo>
                <a:lnTo>
                  <a:pt x="32375" y="40366"/>
                </a:lnTo>
                <a:lnTo>
                  <a:pt x="36356" y="36395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32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57" y="6248"/>
                </a:lnTo>
                <a:lnTo>
                  <a:pt x="2276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76" y="32375"/>
                </a:lnTo>
                <a:lnTo>
                  <a:pt x="6257" y="36395"/>
                </a:lnTo>
                <a:lnTo>
                  <a:pt x="10229" y="4036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1" name="object 211"/>
          <p:cNvSpPr/>
          <p:nvPr/>
        </p:nvSpPr>
        <p:spPr>
          <a:xfrm>
            <a:off x="6622248" y="623510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30" y="0"/>
                </a:lnTo>
                <a:lnTo>
                  <a:pt x="10239" y="2238"/>
                </a:lnTo>
                <a:lnTo>
                  <a:pt x="223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38" y="32375"/>
                </a:lnTo>
                <a:lnTo>
                  <a:pt x="10239" y="40338"/>
                </a:lnTo>
                <a:lnTo>
                  <a:pt x="15630" y="42605"/>
                </a:lnTo>
                <a:lnTo>
                  <a:pt x="26946" y="42605"/>
                </a:lnTo>
                <a:lnTo>
                  <a:pt x="32375" y="40338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15630"/>
                </a:lnTo>
                <a:lnTo>
                  <a:pt x="40338" y="10239"/>
                </a:lnTo>
                <a:lnTo>
                  <a:pt x="32375" y="223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2" name="object 212"/>
          <p:cNvSpPr/>
          <p:nvPr/>
        </p:nvSpPr>
        <p:spPr>
          <a:xfrm>
            <a:off x="6622248" y="623510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46" y="42605"/>
                </a:lnTo>
                <a:lnTo>
                  <a:pt x="32375" y="40338"/>
                </a:lnTo>
                <a:lnTo>
                  <a:pt x="36356" y="36356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38" y="10239"/>
                </a:lnTo>
                <a:lnTo>
                  <a:pt x="36356" y="6219"/>
                </a:lnTo>
                <a:lnTo>
                  <a:pt x="32375" y="2238"/>
                </a:lnTo>
                <a:lnTo>
                  <a:pt x="2694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38"/>
                </a:lnTo>
                <a:lnTo>
                  <a:pt x="6257" y="6219"/>
                </a:lnTo>
                <a:lnTo>
                  <a:pt x="223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38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3" name="object 213"/>
          <p:cNvSpPr/>
          <p:nvPr/>
        </p:nvSpPr>
        <p:spPr>
          <a:xfrm>
            <a:off x="6484472" y="754348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21" y="42595"/>
                </a:lnTo>
                <a:lnTo>
                  <a:pt x="26936" y="42595"/>
                </a:lnTo>
                <a:lnTo>
                  <a:pt x="32365" y="40328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4" name="object 214"/>
          <p:cNvSpPr/>
          <p:nvPr/>
        </p:nvSpPr>
        <p:spPr>
          <a:xfrm>
            <a:off x="6484472" y="754348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28"/>
                </a:lnTo>
                <a:lnTo>
                  <a:pt x="15621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5" name="object 215"/>
          <p:cNvSpPr/>
          <p:nvPr/>
        </p:nvSpPr>
        <p:spPr>
          <a:xfrm>
            <a:off x="5983006" y="606309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30" y="0"/>
                </a:lnTo>
                <a:lnTo>
                  <a:pt x="10239" y="2238"/>
                </a:lnTo>
                <a:lnTo>
                  <a:pt x="6219" y="6219"/>
                </a:lnTo>
                <a:lnTo>
                  <a:pt x="223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38" y="32375"/>
                </a:lnTo>
                <a:lnTo>
                  <a:pt x="10239" y="40338"/>
                </a:lnTo>
                <a:lnTo>
                  <a:pt x="15630" y="42605"/>
                </a:lnTo>
                <a:lnTo>
                  <a:pt x="26946" y="42605"/>
                </a:lnTo>
                <a:lnTo>
                  <a:pt x="32375" y="40338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15630"/>
                </a:lnTo>
                <a:lnTo>
                  <a:pt x="40338" y="10239"/>
                </a:lnTo>
                <a:lnTo>
                  <a:pt x="32375" y="223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6" name="object 216"/>
          <p:cNvSpPr/>
          <p:nvPr/>
        </p:nvSpPr>
        <p:spPr>
          <a:xfrm>
            <a:off x="5983006" y="606309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46" y="42605"/>
                </a:lnTo>
                <a:lnTo>
                  <a:pt x="32375" y="40338"/>
                </a:lnTo>
                <a:lnTo>
                  <a:pt x="36356" y="36356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38" y="10239"/>
                </a:lnTo>
                <a:lnTo>
                  <a:pt x="36356" y="6219"/>
                </a:lnTo>
                <a:lnTo>
                  <a:pt x="32375" y="2238"/>
                </a:lnTo>
                <a:lnTo>
                  <a:pt x="2694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38"/>
                </a:lnTo>
                <a:lnTo>
                  <a:pt x="6219" y="6219"/>
                </a:lnTo>
                <a:lnTo>
                  <a:pt x="223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38" y="32375"/>
                </a:lnTo>
                <a:lnTo>
                  <a:pt x="6219" y="36356"/>
                </a:lnTo>
                <a:lnTo>
                  <a:pt x="10239" y="40338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7" name="object 217"/>
          <p:cNvSpPr/>
          <p:nvPr/>
        </p:nvSpPr>
        <p:spPr>
          <a:xfrm>
            <a:off x="8098924" y="706720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27"/>
                </a:lnTo>
                <a:lnTo>
                  <a:pt x="10229" y="40328"/>
                </a:lnTo>
                <a:lnTo>
                  <a:pt x="15668" y="42557"/>
                </a:lnTo>
                <a:lnTo>
                  <a:pt x="26936" y="42557"/>
                </a:lnTo>
                <a:lnTo>
                  <a:pt x="32375" y="40328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15621"/>
                </a:lnTo>
                <a:lnTo>
                  <a:pt x="40376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8" name="object 218"/>
          <p:cNvSpPr/>
          <p:nvPr/>
        </p:nvSpPr>
        <p:spPr>
          <a:xfrm>
            <a:off x="8098924" y="706720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557"/>
                </a:moveTo>
                <a:lnTo>
                  <a:pt x="26936" y="42557"/>
                </a:lnTo>
                <a:lnTo>
                  <a:pt x="32375" y="40328"/>
                </a:lnTo>
                <a:lnTo>
                  <a:pt x="36356" y="36347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1"/>
                </a:lnTo>
                <a:lnTo>
                  <a:pt x="40376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36" y="0"/>
                </a:lnTo>
                <a:lnTo>
                  <a:pt x="21326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38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27"/>
                </a:lnTo>
                <a:lnTo>
                  <a:pt x="6248" y="36347"/>
                </a:lnTo>
                <a:lnTo>
                  <a:pt x="10229" y="40328"/>
                </a:lnTo>
                <a:lnTo>
                  <a:pt x="15668" y="42557"/>
                </a:lnTo>
                <a:lnTo>
                  <a:pt x="21326" y="4255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9" name="object 219"/>
          <p:cNvSpPr/>
          <p:nvPr/>
        </p:nvSpPr>
        <p:spPr>
          <a:xfrm>
            <a:off x="5298545" y="361797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68" y="0"/>
                </a:lnTo>
                <a:lnTo>
                  <a:pt x="10239" y="2266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66"/>
                </a:lnTo>
                <a:lnTo>
                  <a:pt x="15668" y="42605"/>
                </a:lnTo>
                <a:lnTo>
                  <a:pt x="2694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76" y="10229"/>
                </a:lnTo>
                <a:lnTo>
                  <a:pt x="32375" y="2266"/>
                </a:lnTo>
                <a:lnTo>
                  <a:pt x="2694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0" name="object 220"/>
          <p:cNvSpPr/>
          <p:nvPr/>
        </p:nvSpPr>
        <p:spPr>
          <a:xfrm>
            <a:off x="5298545" y="361797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605"/>
                </a:moveTo>
                <a:lnTo>
                  <a:pt x="2694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68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4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66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6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1" name="object 221"/>
          <p:cNvSpPr/>
          <p:nvPr/>
        </p:nvSpPr>
        <p:spPr>
          <a:xfrm>
            <a:off x="3738111" y="358699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46" y="0"/>
                </a:moveTo>
                <a:lnTo>
                  <a:pt x="15668" y="0"/>
                </a:lnTo>
                <a:lnTo>
                  <a:pt x="10239" y="2266"/>
                </a:lnTo>
                <a:lnTo>
                  <a:pt x="2276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76" y="32375"/>
                </a:lnTo>
                <a:lnTo>
                  <a:pt x="10239" y="40366"/>
                </a:lnTo>
                <a:lnTo>
                  <a:pt x="15668" y="42605"/>
                </a:lnTo>
                <a:lnTo>
                  <a:pt x="26946" y="42605"/>
                </a:lnTo>
                <a:lnTo>
                  <a:pt x="32375" y="40366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76" y="10229"/>
                </a:lnTo>
                <a:lnTo>
                  <a:pt x="32375" y="2266"/>
                </a:lnTo>
                <a:lnTo>
                  <a:pt x="2694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2" name="object 222"/>
          <p:cNvSpPr/>
          <p:nvPr/>
        </p:nvSpPr>
        <p:spPr>
          <a:xfrm>
            <a:off x="3738111" y="358699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26" y="42605"/>
                </a:moveTo>
                <a:lnTo>
                  <a:pt x="26946" y="4260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4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66"/>
                </a:lnTo>
                <a:lnTo>
                  <a:pt x="6257" y="6248"/>
                </a:lnTo>
                <a:lnTo>
                  <a:pt x="2276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76" y="32375"/>
                </a:lnTo>
                <a:lnTo>
                  <a:pt x="6257" y="36385"/>
                </a:lnTo>
                <a:lnTo>
                  <a:pt x="10239" y="4036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3" name="object 223"/>
          <p:cNvSpPr/>
          <p:nvPr/>
        </p:nvSpPr>
        <p:spPr>
          <a:xfrm>
            <a:off x="6025085" y="453154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39" y="2266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6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7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4" name="object 224"/>
          <p:cNvSpPr/>
          <p:nvPr/>
        </p:nvSpPr>
        <p:spPr>
          <a:xfrm>
            <a:off x="6025085" y="453154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66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66"/>
                </a:lnTo>
                <a:lnTo>
                  <a:pt x="15668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5" name="object 225"/>
          <p:cNvSpPr/>
          <p:nvPr/>
        </p:nvSpPr>
        <p:spPr>
          <a:xfrm>
            <a:off x="7332438" y="685996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66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6" name="object 226"/>
          <p:cNvSpPr/>
          <p:nvPr/>
        </p:nvSpPr>
        <p:spPr>
          <a:xfrm>
            <a:off x="7332438" y="685996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7" name="object 227"/>
          <p:cNvSpPr/>
          <p:nvPr/>
        </p:nvSpPr>
        <p:spPr>
          <a:xfrm>
            <a:off x="3951024" y="409750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8" name="object 228"/>
          <p:cNvSpPr/>
          <p:nvPr/>
        </p:nvSpPr>
        <p:spPr>
          <a:xfrm>
            <a:off x="3951024" y="409750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9" name="object 229"/>
          <p:cNvSpPr/>
          <p:nvPr/>
        </p:nvSpPr>
        <p:spPr>
          <a:xfrm>
            <a:off x="6538974" y="469574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66" y="32375"/>
                </a:lnTo>
                <a:lnTo>
                  <a:pt x="42595" y="26946"/>
                </a:lnTo>
                <a:lnTo>
                  <a:pt x="4259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30" name="object 230"/>
          <p:cNvSpPr/>
          <p:nvPr/>
        </p:nvSpPr>
        <p:spPr>
          <a:xfrm>
            <a:off x="6538974" y="469574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66" y="32375"/>
                </a:lnTo>
                <a:lnTo>
                  <a:pt x="42595" y="26946"/>
                </a:lnTo>
                <a:lnTo>
                  <a:pt x="42595" y="21288"/>
                </a:lnTo>
                <a:lnTo>
                  <a:pt x="4259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4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31" name="object 231"/>
          <p:cNvSpPr/>
          <p:nvPr/>
        </p:nvSpPr>
        <p:spPr>
          <a:xfrm>
            <a:off x="4558012" y="437620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68" y="0"/>
                </a:lnTo>
                <a:lnTo>
                  <a:pt x="10229" y="2276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66" y="32375"/>
                </a:lnTo>
                <a:lnTo>
                  <a:pt x="10229" y="4037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76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39"/>
                </a:lnTo>
                <a:lnTo>
                  <a:pt x="32375" y="2276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32" name="object 232"/>
          <p:cNvSpPr/>
          <p:nvPr/>
        </p:nvSpPr>
        <p:spPr>
          <a:xfrm>
            <a:off x="4558012" y="437620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74" y="42605"/>
                </a:lnTo>
                <a:lnTo>
                  <a:pt x="32375" y="40376"/>
                </a:lnTo>
                <a:lnTo>
                  <a:pt x="36356" y="36395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56" y="6257"/>
                </a:lnTo>
                <a:lnTo>
                  <a:pt x="32375" y="2276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76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66" y="32375"/>
                </a:lnTo>
                <a:lnTo>
                  <a:pt x="6248" y="36395"/>
                </a:lnTo>
                <a:lnTo>
                  <a:pt x="10229" y="4037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33" name="object 233"/>
          <p:cNvSpPr/>
          <p:nvPr/>
        </p:nvSpPr>
        <p:spPr>
          <a:xfrm>
            <a:off x="4511382" y="504093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40328" y="32365"/>
                </a:lnTo>
                <a:lnTo>
                  <a:pt x="42595" y="26974"/>
                </a:lnTo>
                <a:lnTo>
                  <a:pt x="42595" y="15668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34" name="object 234"/>
          <p:cNvSpPr/>
          <p:nvPr/>
        </p:nvSpPr>
        <p:spPr>
          <a:xfrm>
            <a:off x="4511382" y="504093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28" y="32365"/>
                </a:lnTo>
                <a:lnTo>
                  <a:pt x="42595" y="26974"/>
                </a:lnTo>
                <a:lnTo>
                  <a:pt x="42595" y="21316"/>
                </a:lnTo>
                <a:lnTo>
                  <a:pt x="42595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21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35" name="object 235"/>
          <p:cNvSpPr/>
          <p:nvPr/>
        </p:nvSpPr>
        <p:spPr>
          <a:xfrm>
            <a:off x="3963045" y="332690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74" y="0"/>
                </a:moveTo>
                <a:lnTo>
                  <a:pt x="15668" y="0"/>
                </a:lnTo>
                <a:lnTo>
                  <a:pt x="10239" y="2238"/>
                </a:lnTo>
                <a:lnTo>
                  <a:pt x="2276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76" y="32375"/>
                </a:lnTo>
                <a:lnTo>
                  <a:pt x="10239" y="40338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38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76" y="10229"/>
                </a:lnTo>
                <a:lnTo>
                  <a:pt x="3237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36" name="object 236"/>
          <p:cNvSpPr/>
          <p:nvPr/>
        </p:nvSpPr>
        <p:spPr>
          <a:xfrm>
            <a:off x="3963045" y="332690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26" y="42605"/>
                </a:moveTo>
                <a:lnTo>
                  <a:pt x="26974" y="42605"/>
                </a:lnTo>
                <a:lnTo>
                  <a:pt x="32375" y="40338"/>
                </a:lnTo>
                <a:lnTo>
                  <a:pt x="36395" y="36356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68"/>
                </a:lnTo>
                <a:lnTo>
                  <a:pt x="40376" y="10229"/>
                </a:lnTo>
                <a:lnTo>
                  <a:pt x="36395" y="6248"/>
                </a:lnTo>
                <a:lnTo>
                  <a:pt x="32375" y="2238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48"/>
                </a:lnTo>
                <a:lnTo>
                  <a:pt x="2276" y="10229"/>
                </a:lnTo>
                <a:lnTo>
                  <a:pt x="0" y="15668"/>
                </a:lnTo>
                <a:lnTo>
                  <a:pt x="0" y="21288"/>
                </a:lnTo>
                <a:lnTo>
                  <a:pt x="0" y="26936"/>
                </a:lnTo>
                <a:lnTo>
                  <a:pt x="2276" y="32375"/>
                </a:lnTo>
                <a:lnTo>
                  <a:pt x="6257" y="36356"/>
                </a:lnTo>
                <a:lnTo>
                  <a:pt x="10239" y="40338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37" name="object 237"/>
          <p:cNvSpPr/>
          <p:nvPr/>
        </p:nvSpPr>
        <p:spPr>
          <a:xfrm>
            <a:off x="6905225" y="319776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10229" y="4036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66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38" name="object 238"/>
          <p:cNvSpPr/>
          <p:nvPr/>
        </p:nvSpPr>
        <p:spPr>
          <a:xfrm>
            <a:off x="6905225" y="319777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16" y="42605"/>
                </a:moveTo>
                <a:lnTo>
                  <a:pt x="26936" y="4260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6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38" y="32375"/>
                </a:lnTo>
                <a:lnTo>
                  <a:pt x="6248" y="36385"/>
                </a:lnTo>
                <a:lnTo>
                  <a:pt x="10229" y="4036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39" name="object 239"/>
          <p:cNvSpPr/>
          <p:nvPr/>
        </p:nvSpPr>
        <p:spPr>
          <a:xfrm>
            <a:off x="4223372" y="391959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0" name="object 240"/>
          <p:cNvSpPr/>
          <p:nvPr/>
        </p:nvSpPr>
        <p:spPr>
          <a:xfrm>
            <a:off x="4223372" y="391959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30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1" name="object 241"/>
          <p:cNvSpPr/>
          <p:nvPr/>
        </p:nvSpPr>
        <p:spPr>
          <a:xfrm>
            <a:off x="3426847" y="438015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2" name="object 242"/>
          <p:cNvSpPr/>
          <p:nvPr/>
        </p:nvSpPr>
        <p:spPr>
          <a:xfrm>
            <a:off x="3426847" y="438015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3" name="object 243"/>
          <p:cNvSpPr/>
          <p:nvPr/>
        </p:nvSpPr>
        <p:spPr>
          <a:xfrm>
            <a:off x="5672366" y="354193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4" name="object 244"/>
          <p:cNvSpPr/>
          <p:nvPr/>
        </p:nvSpPr>
        <p:spPr>
          <a:xfrm>
            <a:off x="5672366" y="354193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5" name="object 245"/>
          <p:cNvSpPr/>
          <p:nvPr/>
        </p:nvSpPr>
        <p:spPr>
          <a:xfrm>
            <a:off x="5262607" y="468113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27"/>
                </a:lnTo>
                <a:lnTo>
                  <a:pt x="10229" y="40328"/>
                </a:lnTo>
                <a:lnTo>
                  <a:pt x="15668" y="42567"/>
                </a:lnTo>
                <a:lnTo>
                  <a:pt x="26936" y="42567"/>
                </a:lnTo>
                <a:lnTo>
                  <a:pt x="32375" y="40328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15621"/>
                </a:lnTo>
                <a:lnTo>
                  <a:pt x="40376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6" name="object 246"/>
          <p:cNvSpPr/>
          <p:nvPr/>
        </p:nvSpPr>
        <p:spPr>
          <a:xfrm>
            <a:off x="5262607" y="468113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67"/>
                </a:moveTo>
                <a:lnTo>
                  <a:pt x="26936" y="42567"/>
                </a:lnTo>
                <a:lnTo>
                  <a:pt x="32375" y="40328"/>
                </a:lnTo>
                <a:lnTo>
                  <a:pt x="36356" y="36347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0"/>
                </a:lnTo>
                <a:lnTo>
                  <a:pt x="40376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29" y="2228"/>
                </a:lnTo>
                <a:lnTo>
                  <a:pt x="6257" y="6210"/>
                </a:lnTo>
                <a:lnTo>
                  <a:pt x="223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27"/>
                </a:lnTo>
                <a:lnTo>
                  <a:pt x="6257" y="36347"/>
                </a:lnTo>
                <a:lnTo>
                  <a:pt x="10229" y="40328"/>
                </a:lnTo>
                <a:lnTo>
                  <a:pt x="15668" y="42567"/>
                </a:lnTo>
                <a:lnTo>
                  <a:pt x="21288" y="42567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7" name="object 247"/>
          <p:cNvSpPr/>
          <p:nvPr/>
        </p:nvSpPr>
        <p:spPr>
          <a:xfrm>
            <a:off x="5558489" y="349866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21" y="0"/>
                </a:lnTo>
                <a:lnTo>
                  <a:pt x="10229" y="2276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28" y="32375"/>
                </a:lnTo>
                <a:lnTo>
                  <a:pt x="10229" y="4037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40328" y="32375"/>
                </a:lnTo>
                <a:lnTo>
                  <a:pt x="42595" y="26946"/>
                </a:lnTo>
                <a:lnTo>
                  <a:pt x="42595" y="15668"/>
                </a:lnTo>
                <a:lnTo>
                  <a:pt x="40328" y="10239"/>
                </a:lnTo>
                <a:lnTo>
                  <a:pt x="3236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8" name="object 248"/>
          <p:cNvSpPr/>
          <p:nvPr/>
        </p:nvSpPr>
        <p:spPr>
          <a:xfrm>
            <a:off x="5558489" y="349866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278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28" y="32375"/>
                </a:lnTo>
                <a:lnTo>
                  <a:pt x="42595" y="26946"/>
                </a:lnTo>
                <a:lnTo>
                  <a:pt x="42595" y="21326"/>
                </a:lnTo>
                <a:lnTo>
                  <a:pt x="42595" y="15668"/>
                </a:lnTo>
                <a:lnTo>
                  <a:pt x="40328" y="10239"/>
                </a:lnTo>
                <a:lnTo>
                  <a:pt x="36347" y="6257"/>
                </a:lnTo>
                <a:lnTo>
                  <a:pt x="32365" y="2276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76"/>
                </a:lnTo>
                <a:lnTo>
                  <a:pt x="6210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4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76"/>
                </a:lnTo>
                <a:lnTo>
                  <a:pt x="1562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9" name="object 249"/>
          <p:cNvSpPr/>
          <p:nvPr/>
        </p:nvSpPr>
        <p:spPr>
          <a:xfrm>
            <a:off x="5495089" y="374781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68" y="0"/>
                </a:lnTo>
                <a:lnTo>
                  <a:pt x="10229" y="2276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66" y="32375"/>
                </a:lnTo>
                <a:lnTo>
                  <a:pt x="10229" y="4037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76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39"/>
                </a:lnTo>
                <a:lnTo>
                  <a:pt x="32375" y="2276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0" name="object 250"/>
          <p:cNvSpPr/>
          <p:nvPr/>
        </p:nvSpPr>
        <p:spPr>
          <a:xfrm>
            <a:off x="5495089" y="374782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74" y="42605"/>
                </a:lnTo>
                <a:lnTo>
                  <a:pt x="32375" y="40376"/>
                </a:lnTo>
                <a:lnTo>
                  <a:pt x="36385" y="36356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85" y="6257"/>
                </a:lnTo>
                <a:lnTo>
                  <a:pt x="32375" y="2276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76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1" name="object 251"/>
          <p:cNvSpPr/>
          <p:nvPr/>
        </p:nvSpPr>
        <p:spPr>
          <a:xfrm>
            <a:off x="4817857" y="332408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74" y="0"/>
                </a:moveTo>
                <a:lnTo>
                  <a:pt x="15668" y="0"/>
                </a:lnTo>
                <a:lnTo>
                  <a:pt x="10239" y="2228"/>
                </a:lnTo>
                <a:lnTo>
                  <a:pt x="227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76" y="32365"/>
                </a:lnTo>
                <a:lnTo>
                  <a:pt x="10239" y="40328"/>
                </a:lnTo>
                <a:lnTo>
                  <a:pt x="15668" y="42595"/>
                </a:lnTo>
                <a:lnTo>
                  <a:pt x="26974" y="42595"/>
                </a:lnTo>
                <a:lnTo>
                  <a:pt x="32375" y="40328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76" y="10229"/>
                </a:lnTo>
                <a:lnTo>
                  <a:pt x="3237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2" name="object 252"/>
          <p:cNvSpPr/>
          <p:nvPr/>
        </p:nvSpPr>
        <p:spPr>
          <a:xfrm>
            <a:off x="4817857" y="332408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26" y="42595"/>
                </a:moveTo>
                <a:lnTo>
                  <a:pt x="26974" y="42595"/>
                </a:lnTo>
                <a:lnTo>
                  <a:pt x="32375" y="40328"/>
                </a:lnTo>
                <a:lnTo>
                  <a:pt x="36395" y="36347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76" y="10229"/>
                </a:lnTo>
                <a:lnTo>
                  <a:pt x="36395" y="6248"/>
                </a:lnTo>
                <a:lnTo>
                  <a:pt x="32375" y="2228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28"/>
                </a:lnTo>
                <a:lnTo>
                  <a:pt x="6257" y="6248"/>
                </a:lnTo>
                <a:lnTo>
                  <a:pt x="227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76" y="32365"/>
                </a:lnTo>
                <a:lnTo>
                  <a:pt x="6257" y="36347"/>
                </a:lnTo>
                <a:lnTo>
                  <a:pt x="10239" y="40328"/>
                </a:lnTo>
                <a:lnTo>
                  <a:pt x="15668" y="42595"/>
                </a:lnTo>
                <a:lnTo>
                  <a:pt x="2132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3" name="object 253"/>
          <p:cNvSpPr/>
          <p:nvPr/>
        </p:nvSpPr>
        <p:spPr>
          <a:xfrm>
            <a:off x="6965164" y="388742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4" name="object 254"/>
          <p:cNvSpPr/>
          <p:nvPr/>
        </p:nvSpPr>
        <p:spPr>
          <a:xfrm>
            <a:off x="6965161" y="388742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21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5" name="object 255"/>
          <p:cNvSpPr/>
          <p:nvPr/>
        </p:nvSpPr>
        <p:spPr>
          <a:xfrm>
            <a:off x="4498396" y="462709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76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6219" y="36395"/>
                </a:lnTo>
                <a:lnTo>
                  <a:pt x="10229" y="4037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37" y="40376"/>
                </a:lnTo>
                <a:lnTo>
                  <a:pt x="36356" y="36395"/>
                </a:lnTo>
                <a:lnTo>
                  <a:pt x="40338" y="32375"/>
                </a:lnTo>
                <a:lnTo>
                  <a:pt x="42567" y="26974"/>
                </a:lnTo>
                <a:lnTo>
                  <a:pt x="42567" y="15668"/>
                </a:lnTo>
                <a:lnTo>
                  <a:pt x="40338" y="10229"/>
                </a:lnTo>
                <a:lnTo>
                  <a:pt x="32337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6" name="object 256"/>
          <p:cNvSpPr/>
          <p:nvPr/>
        </p:nvSpPr>
        <p:spPr>
          <a:xfrm>
            <a:off x="4498396" y="462709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37" y="40376"/>
                </a:lnTo>
                <a:lnTo>
                  <a:pt x="36356" y="36395"/>
                </a:lnTo>
                <a:lnTo>
                  <a:pt x="40338" y="32375"/>
                </a:lnTo>
                <a:lnTo>
                  <a:pt x="42567" y="26974"/>
                </a:lnTo>
                <a:lnTo>
                  <a:pt x="42567" y="21326"/>
                </a:lnTo>
                <a:lnTo>
                  <a:pt x="42567" y="15668"/>
                </a:lnTo>
                <a:lnTo>
                  <a:pt x="40338" y="10229"/>
                </a:lnTo>
                <a:lnTo>
                  <a:pt x="36356" y="6257"/>
                </a:lnTo>
                <a:lnTo>
                  <a:pt x="32337" y="2276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76"/>
                </a:lnTo>
                <a:lnTo>
                  <a:pt x="6219" y="6257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38" y="32375"/>
                </a:lnTo>
                <a:lnTo>
                  <a:pt x="6219" y="36395"/>
                </a:lnTo>
                <a:lnTo>
                  <a:pt x="10229" y="4037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7" name="object 257"/>
          <p:cNvSpPr/>
          <p:nvPr/>
        </p:nvSpPr>
        <p:spPr>
          <a:xfrm>
            <a:off x="4407252" y="402151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66" y="32375"/>
                </a:lnTo>
                <a:lnTo>
                  <a:pt x="10229" y="40366"/>
                </a:lnTo>
                <a:lnTo>
                  <a:pt x="15659" y="42605"/>
                </a:lnTo>
                <a:lnTo>
                  <a:pt x="26974" y="42605"/>
                </a:lnTo>
                <a:lnTo>
                  <a:pt x="32365" y="40366"/>
                </a:lnTo>
                <a:lnTo>
                  <a:pt x="36385" y="36385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29"/>
                </a:lnTo>
                <a:lnTo>
                  <a:pt x="32365" y="2266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8" name="object 258"/>
          <p:cNvSpPr/>
          <p:nvPr/>
        </p:nvSpPr>
        <p:spPr>
          <a:xfrm>
            <a:off x="4407252" y="402151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74" y="42605"/>
                </a:lnTo>
                <a:lnTo>
                  <a:pt x="32365" y="40366"/>
                </a:lnTo>
                <a:lnTo>
                  <a:pt x="36385" y="36385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66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75"/>
                </a:lnTo>
                <a:lnTo>
                  <a:pt x="6248" y="36385"/>
                </a:lnTo>
                <a:lnTo>
                  <a:pt x="10229" y="4036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9" name="object 259"/>
          <p:cNvSpPr/>
          <p:nvPr/>
        </p:nvSpPr>
        <p:spPr>
          <a:xfrm>
            <a:off x="7311279" y="317850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38" y="32375"/>
                </a:lnTo>
                <a:lnTo>
                  <a:pt x="10229" y="4032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37" y="40328"/>
                </a:lnTo>
                <a:lnTo>
                  <a:pt x="40338" y="32375"/>
                </a:lnTo>
                <a:lnTo>
                  <a:pt x="42567" y="26936"/>
                </a:lnTo>
                <a:lnTo>
                  <a:pt x="42567" y="15630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0" name="object 260"/>
          <p:cNvSpPr/>
          <p:nvPr/>
        </p:nvSpPr>
        <p:spPr>
          <a:xfrm>
            <a:off x="7311279" y="317850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288" y="42605"/>
                </a:moveTo>
                <a:lnTo>
                  <a:pt x="26936" y="42605"/>
                </a:lnTo>
                <a:lnTo>
                  <a:pt x="32337" y="40328"/>
                </a:lnTo>
                <a:lnTo>
                  <a:pt x="36356" y="36347"/>
                </a:lnTo>
                <a:lnTo>
                  <a:pt x="40338" y="32375"/>
                </a:lnTo>
                <a:lnTo>
                  <a:pt x="42567" y="26936"/>
                </a:lnTo>
                <a:lnTo>
                  <a:pt x="42567" y="21278"/>
                </a:lnTo>
                <a:lnTo>
                  <a:pt x="42567" y="15630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75"/>
                </a:lnTo>
                <a:lnTo>
                  <a:pt x="6219" y="36347"/>
                </a:lnTo>
                <a:lnTo>
                  <a:pt x="10229" y="40328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1" name="object 261"/>
          <p:cNvSpPr/>
          <p:nvPr/>
        </p:nvSpPr>
        <p:spPr>
          <a:xfrm>
            <a:off x="3640201" y="442481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38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38" y="32375"/>
                </a:lnTo>
                <a:lnTo>
                  <a:pt x="10229" y="4037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37" y="40376"/>
                </a:lnTo>
                <a:lnTo>
                  <a:pt x="40338" y="32375"/>
                </a:lnTo>
                <a:lnTo>
                  <a:pt x="42567" y="26946"/>
                </a:lnTo>
                <a:lnTo>
                  <a:pt x="42567" y="15668"/>
                </a:lnTo>
                <a:lnTo>
                  <a:pt x="40338" y="10239"/>
                </a:lnTo>
                <a:lnTo>
                  <a:pt x="32337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2" name="object 262"/>
          <p:cNvSpPr/>
          <p:nvPr/>
        </p:nvSpPr>
        <p:spPr>
          <a:xfrm>
            <a:off x="3640201" y="442481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37" y="40376"/>
                </a:lnTo>
                <a:lnTo>
                  <a:pt x="36356" y="36356"/>
                </a:lnTo>
                <a:lnTo>
                  <a:pt x="40338" y="32375"/>
                </a:lnTo>
                <a:lnTo>
                  <a:pt x="42567" y="26946"/>
                </a:lnTo>
                <a:lnTo>
                  <a:pt x="42567" y="21288"/>
                </a:lnTo>
                <a:lnTo>
                  <a:pt x="42567" y="15668"/>
                </a:lnTo>
                <a:lnTo>
                  <a:pt x="40338" y="10239"/>
                </a:lnTo>
                <a:lnTo>
                  <a:pt x="36356" y="6257"/>
                </a:lnTo>
                <a:lnTo>
                  <a:pt x="32337" y="223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38"/>
                </a:lnTo>
                <a:lnTo>
                  <a:pt x="6219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46"/>
                </a:lnTo>
                <a:lnTo>
                  <a:pt x="2238" y="32375"/>
                </a:lnTo>
                <a:lnTo>
                  <a:pt x="6219" y="36356"/>
                </a:lnTo>
                <a:lnTo>
                  <a:pt x="10229" y="4037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3" name="object 263"/>
          <p:cNvSpPr/>
          <p:nvPr/>
        </p:nvSpPr>
        <p:spPr>
          <a:xfrm>
            <a:off x="5549913" y="451801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38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38"/>
                </a:lnTo>
                <a:lnTo>
                  <a:pt x="15621" y="42605"/>
                </a:lnTo>
                <a:lnTo>
                  <a:pt x="26936" y="42605"/>
                </a:lnTo>
                <a:lnTo>
                  <a:pt x="32365" y="40338"/>
                </a:lnTo>
                <a:lnTo>
                  <a:pt x="40328" y="3237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28" y="1023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4" name="object 264"/>
          <p:cNvSpPr/>
          <p:nvPr/>
        </p:nvSpPr>
        <p:spPr>
          <a:xfrm>
            <a:off x="5549913" y="451801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38"/>
                </a:lnTo>
                <a:lnTo>
                  <a:pt x="36347" y="36356"/>
                </a:lnTo>
                <a:lnTo>
                  <a:pt x="40328" y="32375"/>
                </a:lnTo>
                <a:lnTo>
                  <a:pt x="42595" y="26936"/>
                </a:lnTo>
                <a:lnTo>
                  <a:pt x="42595" y="21288"/>
                </a:lnTo>
                <a:lnTo>
                  <a:pt x="42595" y="15668"/>
                </a:lnTo>
                <a:lnTo>
                  <a:pt x="40328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38"/>
                </a:lnTo>
                <a:lnTo>
                  <a:pt x="6210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38"/>
                </a:lnTo>
                <a:lnTo>
                  <a:pt x="1562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5" name="object 265"/>
          <p:cNvSpPr/>
          <p:nvPr/>
        </p:nvSpPr>
        <p:spPr>
          <a:xfrm>
            <a:off x="7177028" y="347200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74" y="0"/>
                </a:moveTo>
                <a:lnTo>
                  <a:pt x="15668" y="0"/>
                </a:lnTo>
                <a:lnTo>
                  <a:pt x="10229" y="2238"/>
                </a:lnTo>
                <a:lnTo>
                  <a:pt x="2266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66" y="32337"/>
                </a:lnTo>
                <a:lnTo>
                  <a:pt x="10229" y="40338"/>
                </a:lnTo>
                <a:lnTo>
                  <a:pt x="15668" y="42567"/>
                </a:lnTo>
                <a:lnTo>
                  <a:pt x="26974" y="42567"/>
                </a:lnTo>
                <a:lnTo>
                  <a:pt x="32375" y="40338"/>
                </a:lnTo>
                <a:lnTo>
                  <a:pt x="36395" y="36356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15630"/>
                </a:lnTo>
                <a:lnTo>
                  <a:pt x="40366" y="10229"/>
                </a:lnTo>
                <a:lnTo>
                  <a:pt x="36395" y="6219"/>
                </a:lnTo>
                <a:lnTo>
                  <a:pt x="3237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6" name="object 266"/>
          <p:cNvSpPr/>
          <p:nvPr/>
        </p:nvSpPr>
        <p:spPr>
          <a:xfrm>
            <a:off x="7177028" y="347201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16" y="42567"/>
                </a:moveTo>
                <a:lnTo>
                  <a:pt x="26974" y="42567"/>
                </a:lnTo>
                <a:lnTo>
                  <a:pt x="32375" y="40338"/>
                </a:lnTo>
                <a:lnTo>
                  <a:pt x="36395" y="36356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29"/>
                </a:lnTo>
                <a:lnTo>
                  <a:pt x="36395" y="6219"/>
                </a:lnTo>
                <a:lnTo>
                  <a:pt x="3237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66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37"/>
                </a:lnTo>
                <a:lnTo>
                  <a:pt x="6248" y="36356"/>
                </a:lnTo>
                <a:lnTo>
                  <a:pt x="10229" y="40338"/>
                </a:lnTo>
                <a:lnTo>
                  <a:pt x="15668" y="42567"/>
                </a:lnTo>
                <a:lnTo>
                  <a:pt x="21316" y="42567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7" name="object 267"/>
          <p:cNvSpPr/>
          <p:nvPr/>
        </p:nvSpPr>
        <p:spPr>
          <a:xfrm>
            <a:off x="4651614" y="467569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38"/>
                </a:lnTo>
                <a:lnTo>
                  <a:pt x="15659" y="42605"/>
                </a:lnTo>
                <a:lnTo>
                  <a:pt x="26974" y="42605"/>
                </a:lnTo>
                <a:lnTo>
                  <a:pt x="32365" y="40338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8" name="object 268"/>
          <p:cNvSpPr/>
          <p:nvPr/>
        </p:nvSpPr>
        <p:spPr>
          <a:xfrm>
            <a:off x="4651614" y="467569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74" y="42605"/>
                </a:lnTo>
                <a:lnTo>
                  <a:pt x="32365" y="40338"/>
                </a:lnTo>
                <a:lnTo>
                  <a:pt x="36347" y="3635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21288"/>
                </a:lnTo>
                <a:lnTo>
                  <a:pt x="4259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9" name="object 269"/>
          <p:cNvSpPr/>
          <p:nvPr/>
        </p:nvSpPr>
        <p:spPr>
          <a:xfrm>
            <a:off x="8416512" y="524352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74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66" y="32375"/>
                </a:lnTo>
                <a:lnTo>
                  <a:pt x="10229" y="40338"/>
                </a:lnTo>
                <a:lnTo>
                  <a:pt x="15659" y="42605"/>
                </a:lnTo>
                <a:lnTo>
                  <a:pt x="26974" y="42605"/>
                </a:lnTo>
                <a:lnTo>
                  <a:pt x="32365" y="40338"/>
                </a:lnTo>
                <a:lnTo>
                  <a:pt x="40366" y="32375"/>
                </a:lnTo>
                <a:lnTo>
                  <a:pt x="42595" y="26946"/>
                </a:lnTo>
                <a:lnTo>
                  <a:pt x="42595" y="15630"/>
                </a:lnTo>
                <a:lnTo>
                  <a:pt x="40366" y="10239"/>
                </a:lnTo>
                <a:lnTo>
                  <a:pt x="36385" y="6219"/>
                </a:lnTo>
                <a:lnTo>
                  <a:pt x="3236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0" name="object 270"/>
          <p:cNvSpPr/>
          <p:nvPr/>
        </p:nvSpPr>
        <p:spPr>
          <a:xfrm>
            <a:off x="8416512" y="524352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605"/>
                </a:moveTo>
                <a:lnTo>
                  <a:pt x="26974" y="42605"/>
                </a:lnTo>
                <a:lnTo>
                  <a:pt x="32365" y="40338"/>
                </a:lnTo>
                <a:lnTo>
                  <a:pt x="36385" y="36356"/>
                </a:lnTo>
                <a:lnTo>
                  <a:pt x="40366" y="32375"/>
                </a:lnTo>
                <a:lnTo>
                  <a:pt x="42595" y="26946"/>
                </a:lnTo>
                <a:lnTo>
                  <a:pt x="42595" y="21288"/>
                </a:lnTo>
                <a:lnTo>
                  <a:pt x="42595" y="15630"/>
                </a:lnTo>
                <a:lnTo>
                  <a:pt x="40366" y="10239"/>
                </a:lnTo>
                <a:lnTo>
                  <a:pt x="36385" y="6219"/>
                </a:lnTo>
                <a:lnTo>
                  <a:pt x="3236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66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1" name="object 271"/>
          <p:cNvSpPr/>
          <p:nvPr/>
        </p:nvSpPr>
        <p:spPr>
          <a:xfrm>
            <a:off x="3424169" y="334885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2" name="object 272"/>
          <p:cNvSpPr/>
          <p:nvPr/>
        </p:nvSpPr>
        <p:spPr>
          <a:xfrm>
            <a:off x="3424169" y="334885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16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68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3" name="object 273"/>
          <p:cNvSpPr/>
          <p:nvPr/>
        </p:nvSpPr>
        <p:spPr>
          <a:xfrm>
            <a:off x="4173441" y="329984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21" y="0"/>
                </a:lnTo>
                <a:lnTo>
                  <a:pt x="10229" y="2238"/>
                </a:lnTo>
                <a:lnTo>
                  <a:pt x="6210" y="6219"/>
                </a:lnTo>
                <a:lnTo>
                  <a:pt x="222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28" y="32337"/>
                </a:lnTo>
                <a:lnTo>
                  <a:pt x="6210" y="36356"/>
                </a:lnTo>
                <a:lnTo>
                  <a:pt x="10229" y="40338"/>
                </a:lnTo>
                <a:lnTo>
                  <a:pt x="15621" y="42567"/>
                </a:lnTo>
                <a:lnTo>
                  <a:pt x="26936" y="42567"/>
                </a:lnTo>
                <a:lnTo>
                  <a:pt x="32327" y="40338"/>
                </a:lnTo>
                <a:lnTo>
                  <a:pt x="36347" y="36356"/>
                </a:lnTo>
                <a:lnTo>
                  <a:pt x="40328" y="32337"/>
                </a:lnTo>
                <a:lnTo>
                  <a:pt x="42557" y="26946"/>
                </a:lnTo>
                <a:lnTo>
                  <a:pt x="42557" y="15630"/>
                </a:lnTo>
                <a:lnTo>
                  <a:pt x="40328" y="10239"/>
                </a:lnTo>
                <a:lnTo>
                  <a:pt x="36347" y="6219"/>
                </a:lnTo>
                <a:lnTo>
                  <a:pt x="32327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4" name="object 274"/>
          <p:cNvSpPr/>
          <p:nvPr/>
        </p:nvSpPr>
        <p:spPr>
          <a:xfrm>
            <a:off x="4173441" y="329984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278" y="42567"/>
                </a:moveTo>
                <a:lnTo>
                  <a:pt x="26936" y="42567"/>
                </a:lnTo>
                <a:lnTo>
                  <a:pt x="32327" y="40338"/>
                </a:lnTo>
                <a:lnTo>
                  <a:pt x="36347" y="36356"/>
                </a:lnTo>
                <a:lnTo>
                  <a:pt x="40328" y="32337"/>
                </a:lnTo>
                <a:lnTo>
                  <a:pt x="42557" y="26946"/>
                </a:lnTo>
                <a:lnTo>
                  <a:pt x="42557" y="21288"/>
                </a:lnTo>
                <a:lnTo>
                  <a:pt x="42557" y="15630"/>
                </a:lnTo>
                <a:lnTo>
                  <a:pt x="40328" y="10239"/>
                </a:lnTo>
                <a:lnTo>
                  <a:pt x="36347" y="6219"/>
                </a:lnTo>
                <a:lnTo>
                  <a:pt x="32327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38"/>
                </a:lnTo>
                <a:lnTo>
                  <a:pt x="6210" y="6219"/>
                </a:lnTo>
                <a:lnTo>
                  <a:pt x="222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28" y="32337"/>
                </a:lnTo>
                <a:lnTo>
                  <a:pt x="6210" y="36356"/>
                </a:lnTo>
                <a:lnTo>
                  <a:pt x="10229" y="40338"/>
                </a:lnTo>
                <a:lnTo>
                  <a:pt x="15620" y="42567"/>
                </a:lnTo>
                <a:lnTo>
                  <a:pt x="21278" y="42567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5" name="object 275"/>
          <p:cNvSpPr/>
          <p:nvPr/>
        </p:nvSpPr>
        <p:spPr>
          <a:xfrm>
            <a:off x="4163674" y="335404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38" y="3236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37" y="40366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15659"/>
                </a:lnTo>
                <a:lnTo>
                  <a:pt x="40338" y="10229"/>
                </a:lnTo>
                <a:lnTo>
                  <a:pt x="3233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6" name="object 276"/>
          <p:cNvSpPr/>
          <p:nvPr/>
        </p:nvSpPr>
        <p:spPr>
          <a:xfrm>
            <a:off x="4163674" y="335404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288" y="42595"/>
                </a:moveTo>
                <a:lnTo>
                  <a:pt x="26936" y="42595"/>
                </a:lnTo>
                <a:lnTo>
                  <a:pt x="32337" y="40366"/>
                </a:lnTo>
                <a:lnTo>
                  <a:pt x="36356" y="36347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21278"/>
                </a:lnTo>
                <a:lnTo>
                  <a:pt x="42567" y="15659"/>
                </a:lnTo>
                <a:lnTo>
                  <a:pt x="40338" y="10229"/>
                </a:lnTo>
                <a:lnTo>
                  <a:pt x="36356" y="6248"/>
                </a:lnTo>
                <a:lnTo>
                  <a:pt x="32337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9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29" y="40366"/>
                </a:lnTo>
                <a:lnTo>
                  <a:pt x="15630" y="42595"/>
                </a:lnTo>
                <a:lnTo>
                  <a:pt x="21288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7" name="object 277"/>
          <p:cNvSpPr/>
          <p:nvPr/>
        </p:nvSpPr>
        <p:spPr>
          <a:xfrm>
            <a:off x="4160916" y="458400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30" y="0"/>
                </a:lnTo>
                <a:lnTo>
                  <a:pt x="1023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65"/>
                </a:lnTo>
                <a:lnTo>
                  <a:pt x="10239" y="40328"/>
                </a:lnTo>
                <a:lnTo>
                  <a:pt x="15630" y="42595"/>
                </a:lnTo>
                <a:lnTo>
                  <a:pt x="26946" y="42595"/>
                </a:lnTo>
                <a:lnTo>
                  <a:pt x="32337" y="40328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15621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4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8" name="object 278"/>
          <p:cNvSpPr/>
          <p:nvPr/>
        </p:nvSpPr>
        <p:spPr>
          <a:xfrm>
            <a:off x="4160916" y="458400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95"/>
                </a:moveTo>
                <a:lnTo>
                  <a:pt x="26946" y="42595"/>
                </a:lnTo>
                <a:lnTo>
                  <a:pt x="32337" y="40328"/>
                </a:lnTo>
                <a:lnTo>
                  <a:pt x="36356" y="36347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0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4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39" y="40328"/>
                </a:lnTo>
                <a:lnTo>
                  <a:pt x="15630" y="42595"/>
                </a:lnTo>
                <a:lnTo>
                  <a:pt x="21288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9" name="object 279"/>
          <p:cNvSpPr/>
          <p:nvPr/>
        </p:nvSpPr>
        <p:spPr>
          <a:xfrm>
            <a:off x="4651129" y="343796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74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28"/>
                </a:lnTo>
                <a:lnTo>
                  <a:pt x="15668" y="42595"/>
                </a:lnTo>
                <a:lnTo>
                  <a:pt x="26974" y="42595"/>
                </a:lnTo>
                <a:lnTo>
                  <a:pt x="32375" y="40328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21"/>
                </a:lnTo>
                <a:lnTo>
                  <a:pt x="40366" y="10229"/>
                </a:lnTo>
                <a:lnTo>
                  <a:pt x="3237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0" name="object 280"/>
          <p:cNvSpPr/>
          <p:nvPr/>
        </p:nvSpPr>
        <p:spPr>
          <a:xfrm>
            <a:off x="4651129" y="343796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16" y="42595"/>
                </a:moveTo>
                <a:lnTo>
                  <a:pt x="26974" y="42595"/>
                </a:lnTo>
                <a:lnTo>
                  <a:pt x="32375" y="40328"/>
                </a:lnTo>
                <a:lnTo>
                  <a:pt x="36385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0"/>
                </a:lnTo>
                <a:lnTo>
                  <a:pt x="40366" y="10229"/>
                </a:lnTo>
                <a:lnTo>
                  <a:pt x="36385" y="6248"/>
                </a:lnTo>
                <a:lnTo>
                  <a:pt x="3237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68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1" name="object 281"/>
          <p:cNvSpPr/>
          <p:nvPr/>
        </p:nvSpPr>
        <p:spPr>
          <a:xfrm>
            <a:off x="5086357" y="321931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68" y="0"/>
                </a:lnTo>
                <a:lnTo>
                  <a:pt x="10239" y="2238"/>
                </a:lnTo>
                <a:lnTo>
                  <a:pt x="6257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38" y="32375"/>
                </a:lnTo>
                <a:lnTo>
                  <a:pt x="10239" y="40338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38"/>
                </a:lnTo>
                <a:lnTo>
                  <a:pt x="40376" y="32375"/>
                </a:lnTo>
                <a:lnTo>
                  <a:pt x="42605" y="26946"/>
                </a:lnTo>
                <a:lnTo>
                  <a:pt x="42605" y="15668"/>
                </a:lnTo>
                <a:lnTo>
                  <a:pt x="40376" y="10239"/>
                </a:lnTo>
                <a:lnTo>
                  <a:pt x="36356" y="6257"/>
                </a:lnTo>
                <a:lnTo>
                  <a:pt x="3237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2" name="object 282"/>
          <p:cNvSpPr/>
          <p:nvPr/>
        </p:nvSpPr>
        <p:spPr>
          <a:xfrm>
            <a:off x="5086357" y="321931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288" y="42605"/>
                </a:moveTo>
                <a:lnTo>
                  <a:pt x="26936" y="42605"/>
                </a:lnTo>
                <a:lnTo>
                  <a:pt x="32375" y="40338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68"/>
                </a:lnTo>
                <a:lnTo>
                  <a:pt x="40376" y="10239"/>
                </a:lnTo>
                <a:lnTo>
                  <a:pt x="36356" y="6257"/>
                </a:lnTo>
                <a:lnTo>
                  <a:pt x="32375" y="2238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4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38"/>
                </a:lnTo>
                <a:lnTo>
                  <a:pt x="15668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3" name="object 283"/>
          <p:cNvSpPr/>
          <p:nvPr/>
        </p:nvSpPr>
        <p:spPr>
          <a:xfrm>
            <a:off x="4122463" y="392060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39" y="2276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10239" y="4037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76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76" y="10239"/>
                </a:lnTo>
                <a:lnTo>
                  <a:pt x="3237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4" name="object 284"/>
          <p:cNvSpPr/>
          <p:nvPr/>
        </p:nvSpPr>
        <p:spPr>
          <a:xfrm>
            <a:off x="4122463" y="392060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75" y="40376"/>
                </a:lnTo>
                <a:lnTo>
                  <a:pt x="36356" y="36395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76" y="10239"/>
                </a:lnTo>
                <a:lnTo>
                  <a:pt x="36356" y="6257"/>
                </a:lnTo>
                <a:lnTo>
                  <a:pt x="32375" y="2276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76"/>
                </a:lnTo>
                <a:lnTo>
                  <a:pt x="6257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38" y="32375"/>
                </a:lnTo>
                <a:lnTo>
                  <a:pt x="6257" y="36395"/>
                </a:lnTo>
                <a:lnTo>
                  <a:pt x="10239" y="40376"/>
                </a:lnTo>
                <a:lnTo>
                  <a:pt x="15668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5" name="object 285"/>
          <p:cNvSpPr/>
          <p:nvPr/>
        </p:nvSpPr>
        <p:spPr>
          <a:xfrm>
            <a:off x="5193326" y="363442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6" name="object 286"/>
          <p:cNvSpPr/>
          <p:nvPr/>
        </p:nvSpPr>
        <p:spPr>
          <a:xfrm>
            <a:off x="5193326" y="363442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7" name="object 287"/>
          <p:cNvSpPr/>
          <p:nvPr/>
        </p:nvSpPr>
        <p:spPr>
          <a:xfrm>
            <a:off x="9192903" y="651006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66" y="32365"/>
                </a:lnTo>
                <a:lnTo>
                  <a:pt x="10229" y="40366"/>
                </a:lnTo>
                <a:lnTo>
                  <a:pt x="15668" y="42595"/>
                </a:lnTo>
                <a:lnTo>
                  <a:pt x="26936" y="42595"/>
                </a:lnTo>
                <a:lnTo>
                  <a:pt x="32375" y="40366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8" name="object 288"/>
          <p:cNvSpPr/>
          <p:nvPr/>
        </p:nvSpPr>
        <p:spPr>
          <a:xfrm>
            <a:off x="9192901" y="651006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595"/>
                </a:moveTo>
                <a:lnTo>
                  <a:pt x="26936" y="4259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68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9" name="object 289"/>
          <p:cNvSpPr/>
          <p:nvPr/>
        </p:nvSpPr>
        <p:spPr>
          <a:xfrm>
            <a:off x="4008425" y="495239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38" y="32365"/>
                </a:lnTo>
                <a:lnTo>
                  <a:pt x="10229" y="40366"/>
                </a:lnTo>
                <a:lnTo>
                  <a:pt x="15668" y="42595"/>
                </a:lnTo>
                <a:lnTo>
                  <a:pt x="26936" y="42595"/>
                </a:lnTo>
                <a:lnTo>
                  <a:pt x="32375" y="40366"/>
                </a:lnTo>
                <a:lnTo>
                  <a:pt x="4037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7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0" name="object 290"/>
          <p:cNvSpPr/>
          <p:nvPr/>
        </p:nvSpPr>
        <p:spPr>
          <a:xfrm>
            <a:off x="4008425" y="495239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595"/>
                </a:moveTo>
                <a:lnTo>
                  <a:pt x="26936" y="4259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7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32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38" y="32365"/>
                </a:lnTo>
                <a:lnTo>
                  <a:pt x="6257" y="36385"/>
                </a:lnTo>
                <a:lnTo>
                  <a:pt x="10229" y="40366"/>
                </a:lnTo>
                <a:lnTo>
                  <a:pt x="15668" y="42595"/>
                </a:lnTo>
                <a:lnTo>
                  <a:pt x="2132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1" name="object 291"/>
          <p:cNvSpPr/>
          <p:nvPr/>
        </p:nvSpPr>
        <p:spPr>
          <a:xfrm>
            <a:off x="4135910" y="427853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39" y="2228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38" y="32365"/>
                </a:lnTo>
                <a:lnTo>
                  <a:pt x="1023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75" y="40366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38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2" name="object 292"/>
          <p:cNvSpPr/>
          <p:nvPr/>
        </p:nvSpPr>
        <p:spPr>
          <a:xfrm>
            <a:off x="4135910" y="427853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95"/>
                </a:moveTo>
                <a:lnTo>
                  <a:pt x="26936" y="42595"/>
                </a:lnTo>
                <a:lnTo>
                  <a:pt x="32375" y="40366"/>
                </a:lnTo>
                <a:lnTo>
                  <a:pt x="36356" y="36347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59"/>
                </a:lnTo>
                <a:lnTo>
                  <a:pt x="40338" y="10229"/>
                </a:lnTo>
                <a:lnTo>
                  <a:pt x="36356" y="6248"/>
                </a:lnTo>
                <a:lnTo>
                  <a:pt x="32375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28"/>
                </a:lnTo>
                <a:lnTo>
                  <a:pt x="6219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39" y="40366"/>
                </a:lnTo>
                <a:lnTo>
                  <a:pt x="15630" y="42595"/>
                </a:lnTo>
                <a:lnTo>
                  <a:pt x="21288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3" name="object 293"/>
          <p:cNvSpPr/>
          <p:nvPr/>
        </p:nvSpPr>
        <p:spPr>
          <a:xfrm>
            <a:off x="6531022" y="321003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68" y="0"/>
                </a:lnTo>
                <a:lnTo>
                  <a:pt x="10229" y="2238"/>
                </a:lnTo>
                <a:lnTo>
                  <a:pt x="223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38" y="32337"/>
                </a:lnTo>
                <a:lnTo>
                  <a:pt x="10229" y="40338"/>
                </a:lnTo>
                <a:lnTo>
                  <a:pt x="15668" y="42567"/>
                </a:lnTo>
                <a:lnTo>
                  <a:pt x="26936" y="42567"/>
                </a:lnTo>
                <a:lnTo>
                  <a:pt x="32375" y="40338"/>
                </a:lnTo>
                <a:lnTo>
                  <a:pt x="40376" y="32337"/>
                </a:lnTo>
                <a:lnTo>
                  <a:pt x="42605" y="26946"/>
                </a:lnTo>
                <a:lnTo>
                  <a:pt x="42605" y="15630"/>
                </a:lnTo>
                <a:lnTo>
                  <a:pt x="40376" y="10239"/>
                </a:lnTo>
                <a:lnTo>
                  <a:pt x="3237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4" name="object 294"/>
          <p:cNvSpPr/>
          <p:nvPr/>
        </p:nvSpPr>
        <p:spPr>
          <a:xfrm>
            <a:off x="6531022" y="321003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288" y="42567"/>
                </a:moveTo>
                <a:lnTo>
                  <a:pt x="26936" y="42567"/>
                </a:lnTo>
                <a:lnTo>
                  <a:pt x="32375" y="40338"/>
                </a:lnTo>
                <a:lnTo>
                  <a:pt x="36356" y="36356"/>
                </a:lnTo>
                <a:lnTo>
                  <a:pt x="40376" y="32337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76" y="10239"/>
                </a:lnTo>
                <a:lnTo>
                  <a:pt x="36356" y="6219"/>
                </a:lnTo>
                <a:lnTo>
                  <a:pt x="32375" y="2238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29" y="2238"/>
                </a:lnTo>
                <a:lnTo>
                  <a:pt x="6257" y="6219"/>
                </a:lnTo>
                <a:lnTo>
                  <a:pt x="223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38" y="32337"/>
                </a:lnTo>
                <a:lnTo>
                  <a:pt x="6257" y="36356"/>
                </a:lnTo>
                <a:lnTo>
                  <a:pt x="10229" y="40338"/>
                </a:lnTo>
                <a:lnTo>
                  <a:pt x="15668" y="42567"/>
                </a:lnTo>
                <a:lnTo>
                  <a:pt x="21288" y="42567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5" name="object 295"/>
          <p:cNvSpPr/>
          <p:nvPr/>
        </p:nvSpPr>
        <p:spPr>
          <a:xfrm>
            <a:off x="5733008" y="406651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21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6" name="object 296"/>
          <p:cNvSpPr/>
          <p:nvPr/>
        </p:nvSpPr>
        <p:spPr>
          <a:xfrm>
            <a:off x="5733008" y="406651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74" y="42595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20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66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7" name="object 297"/>
          <p:cNvSpPr/>
          <p:nvPr/>
        </p:nvSpPr>
        <p:spPr>
          <a:xfrm>
            <a:off x="5560522" y="751257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68" y="42595"/>
                </a:lnTo>
                <a:lnTo>
                  <a:pt x="26936" y="42595"/>
                </a:lnTo>
                <a:lnTo>
                  <a:pt x="32375" y="40366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8" name="object 298"/>
          <p:cNvSpPr/>
          <p:nvPr/>
        </p:nvSpPr>
        <p:spPr>
          <a:xfrm>
            <a:off x="5560522" y="751257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68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9" name="object 299"/>
          <p:cNvSpPr/>
          <p:nvPr/>
        </p:nvSpPr>
        <p:spPr>
          <a:xfrm>
            <a:off x="3675677" y="382907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0" name="object 300"/>
          <p:cNvSpPr/>
          <p:nvPr/>
        </p:nvSpPr>
        <p:spPr>
          <a:xfrm>
            <a:off x="3675677" y="382907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1" name="object 301"/>
          <p:cNvSpPr/>
          <p:nvPr/>
        </p:nvSpPr>
        <p:spPr>
          <a:xfrm>
            <a:off x="5333557" y="481608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2" name="object 302"/>
          <p:cNvSpPr/>
          <p:nvPr/>
        </p:nvSpPr>
        <p:spPr>
          <a:xfrm>
            <a:off x="5333557" y="481608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3" name="object 303"/>
          <p:cNvSpPr/>
          <p:nvPr/>
        </p:nvSpPr>
        <p:spPr>
          <a:xfrm>
            <a:off x="4010641" y="431393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21"/>
                </a:lnTo>
                <a:lnTo>
                  <a:pt x="40366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4" name="object 304"/>
          <p:cNvSpPr/>
          <p:nvPr/>
        </p:nvSpPr>
        <p:spPr>
          <a:xfrm>
            <a:off x="4010641" y="431393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36" y="4259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20"/>
                </a:lnTo>
                <a:lnTo>
                  <a:pt x="40366" y="10229"/>
                </a:lnTo>
                <a:lnTo>
                  <a:pt x="36347" y="6210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2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5" name="object 305"/>
          <p:cNvSpPr/>
          <p:nvPr/>
        </p:nvSpPr>
        <p:spPr>
          <a:xfrm>
            <a:off x="3812687" y="486358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39"/>
                </a:lnTo>
                <a:lnTo>
                  <a:pt x="0" y="15630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38"/>
                </a:lnTo>
                <a:lnTo>
                  <a:pt x="15659" y="42605"/>
                </a:lnTo>
                <a:lnTo>
                  <a:pt x="26974" y="42605"/>
                </a:lnTo>
                <a:lnTo>
                  <a:pt x="32365" y="40338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15630"/>
                </a:lnTo>
                <a:lnTo>
                  <a:pt x="40366" y="10239"/>
                </a:lnTo>
                <a:lnTo>
                  <a:pt x="36385" y="6219"/>
                </a:lnTo>
                <a:lnTo>
                  <a:pt x="3236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6" name="object 306"/>
          <p:cNvSpPr/>
          <p:nvPr/>
        </p:nvSpPr>
        <p:spPr>
          <a:xfrm>
            <a:off x="3812687" y="486358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74" y="42605"/>
                </a:lnTo>
                <a:lnTo>
                  <a:pt x="32365" y="40338"/>
                </a:lnTo>
                <a:lnTo>
                  <a:pt x="36385" y="3635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21288"/>
                </a:lnTo>
                <a:lnTo>
                  <a:pt x="42595" y="15630"/>
                </a:lnTo>
                <a:lnTo>
                  <a:pt x="40366" y="10239"/>
                </a:lnTo>
                <a:lnTo>
                  <a:pt x="36385" y="6219"/>
                </a:lnTo>
                <a:lnTo>
                  <a:pt x="3236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66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7" name="object 307"/>
          <p:cNvSpPr/>
          <p:nvPr/>
        </p:nvSpPr>
        <p:spPr>
          <a:xfrm>
            <a:off x="3735615" y="413398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28" y="3237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75"/>
                </a:lnTo>
                <a:lnTo>
                  <a:pt x="42595" y="26974"/>
                </a:lnTo>
                <a:lnTo>
                  <a:pt x="42595" y="15668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8" name="object 308"/>
          <p:cNvSpPr/>
          <p:nvPr/>
        </p:nvSpPr>
        <p:spPr>
          <a:xfrm>
            <a:off x="3735615" y="413398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75"/>
                </a:lnTo>
                <a:lnTo>
                  <a:pt x="42595" y="26974"/>
                </a:lnTo>
                <a:lnTo>
                  <a:pt x="42595" y="21316"/>
                </a:lnTo>
                <a:lnTo>
                  <a:pt x="42595" y="15668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7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1278" y="42605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9" name="object 309"/>
          <p:cNvSpPr/>
          <p:nvPr/>
        </p:nvSpPr>
        <p:spPr>
          <a:xfrm>
            <a:off x="4689202" y="325045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21" y="0"/>
                </a:lnTo>
                <a:lnTo>
                  <a:pt x="10229" y="2276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28" y="32375"/>
                </a:lnTo>
                <a:lnTo>
                  <a:pt x="6210" y="36395"/>
                </a:lnTo>
                <a:lnTo>
                  <a:pt x="10229" y="4037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27" y="40376"/>
                </a:lnTo>
                <a:lnTo>
                  <a:pt x="36347" y="36395"/>
                </a:lnTo>
                <a:lnTo>
                  <a:pt x="40328" y="32375"/>
                </a:lnTo>
                <a:lnTo>
                  <a:pt x="42567" y="26974"/>
                </a:lnTo>
                <a:lnTo>
                  <a:pt x="42567" y="15668"/>
                </a:lnTo>
                <a:lnTo>
                  <a:pt x="40328" y="10239"/>
                </a:lnTo>
                <a:lnTo>
                  <a:pt x="32327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10" name="object 310"/>
          <p:cNvSpPr/>
          <p:nvPr/>
        </p:nvSpPr>
        <p:spPr>
          <a:xfrm>
            <a:off x="4689202" y="325045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278" y="42605"/>
                </a:moveTo>
                <a:lnTo>
                  <a:pt x="26936" y="42605"/>
                </a:lnTo>
                <a:lnTo>
                  <a:pt x="32327" y="40376"/>
                </a:lnTo>
                <a:lnTo>
                  <a:pt x="36347" y="36395"/>
                </a:lnTo>
                <a:lnTo>
                  <a:pt x="40328" y="32375"/>
                </a:lnTo>
                <a:lnTo>
                  <a:pt x="42567" y="26974"/>
                </a:lnTo>
                <a:lnTo>
                  <a:pt x="42567" y="21326"/>
                </a:lnTo>
                <a:lnTo>
                  <a:pt x="42567" y="15668"/>
                </a:lnTo>
                <a:lnTo>
                  <a:pt x="40328" y="10239"/>
                </a:lnTo>
                <a:lnTo>
                  <a:pt x="36347" y="6257"/>
                </a:lnTo>
                <a:lnTo>
                  <a:pt x="32327" y="2276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76"/>
                </a:lnTo>
                <a:lnTo>
                  <a:pt x="6210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28" y="32375"/>
                </a:lnTo>
                <a:lnTo>
                  <a:pt x="6210" y="36395"/>
                </a:lnTo>
                <a:lnTo>
                  <a:pt x="10229" y="40376"/>
                </a:lnTo>
                <a:lnTo>
                  <a:pt x="1562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11" name="object 311"/>
          <p:cNvSpPr/>
          <p:nvPr/>
        </p:nvSpPr>
        <p:spPr>
          <a:xfrm>
            <a:off x="4285041" y="336498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595" y="26974"/>
                </a:lnTo>
                <a:lnTo>
                  <a:pt x="4259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12" name="object 312"/>
          <p:cNvSpPr/>
          <p:nvPr/>
        </p:nvSpPr>
        <p:spPr>
          <a:xfrm>
            <a:off x="4285041" y="336498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66" y="32365"/>
                </a:lnTo>
                <a:lnTo>
                  <a:pt x="42595" y="26974"/>
                </a:lnTo>
                <a:lnTo>
                  <a:pt x="42595" y="2131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13" name="object 313"/>
          <p:cNvSpPr/>
          <p:nvPr/>
        </p:nvSpPr>
        <p:spPr>
          <a:xfrm>
            <a:off x="7729674" y="315395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46" y="0"/>
                </a:moveTo>
                <a:lnTo>
                  <a:pt x="15630" y="0"/>
                </a:lnTo>
                <a:lnTo>
                  <a:pt x="10239" y="2276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10239" y="40376"/>
                </a:lnTo>
                <a:lnTo>
                  <a:pt x="15630" y="42605"/>
                </a:lnTo>
                <a:lnTo>
                  <a:pt x="26946" y="42605"/>
                </a:lnTo>
                <a:lnTo>
                  <a:pt x="32337" y="40376"/>
                </a:lnTo>
                <a:lnTo>
                  <a:pt x="40338" y="32375"/>
                </a:lnTo>
                <a:lnTo>
                  <a:pt x="42567" y="26974"/>
                </a:lnTo>
                <a:lnTo>
                  <a:pt x="42567" y="15668"/>
                </a:lnTo>
                <a:lnTo>
                  <a:pt x="40338" y="10239"/>
                </a:lnTo>
                <a:lnTo>
                  <a:pt x="32337" y="2276"/>
                </a:lnTo>
                <a:lnTo>
                  <a:pt x="2694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14" name="object 314"/>
          <p:cNvSpPr/>
          <p:nvPr/>
        </p:nvSpPr>
        <p:spPr>
          <a:xfrm>
            <a:off x="7729674" y="315395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288" y="42605"/>
                </a:moveTo>
                <a:lnTo>
                  <a:pt x="26946" y="42605"/>
                </a:lnTo>
                <a:lnTo>
                  <a:pt x="32337" y="40376"/>
                </a:lnTo>
                <a:lnTo>
                  <a:pt x="36356" y="36356"/>
                </a:lnTo>
                <a:lnTo>
                  <a:pt x="40338" y="32375"/>
                </a:lnTo>
                <a:lnTo>
                  <a:pt x="42567" y="26974"/>
                </a:lnTo>
                <a:lnTo>
                  <a:pt x="42567" y="21326"/>
                </a:lnTo>
                <a:lnTo>
                  <a:pt x="42567" y="15668"/>
                </a:lnTo>
                <a:lnTo>
                  <a:pt x="40338" y="10239"/>
                </a:lnTo>
                <a:lnTo>
                  <a:pt x="36356" y="6257"/>
                </a:lnTo>
                <a:lnTo>
                  <a:pt x="32337" y="2276"/>
                </a:lnTo>
                <a:lnTo>
                  <a:pt x="2694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76"/>
                </a:lnTo>
                <a:lnTo>
                  <a:pt x="6219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38" y="32375"/>
                </a:lnTo>
                <a:lnTo>
                  <a:pt x="6219" y="36356"/>
                </a:lnTo>
                <a:lnTo>
                  <a:pt x="10239" y="4037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15" name="object 315"/>
          <p:cNvSpPr/>
          <p:nvPr/>
        </p:nvSpPr>
        <p:spPr>
          <a:xfrm>
            <a:off x="5371609" y="336197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68" y="0"/>
                </a:lnTo>
                <a:lnTo>
                  <a:pt x="10239" y="2276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10239" y="4037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76"/>
                </a:lnTo>
                <a:lnTo>
                  <a:pt x="40338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38" y="10239"/>
                </a:lnTo>
                <a:lnTo>
                  <a:pt x="3237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16" name="object 316"/>
          <p:cNvSpPr/>
          <p:nvPr/>
        </p:nvSpPr>
        <p:spPr>
          <a:xfrm>
            <a:off x="5371609" y="336197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288" y="42605"/>
                </a:moveTo>
                <a:lnTo>
                  <a:pt x="26936" y="42605"/>
                </a:lnTo>
                <a:lnTo>
                  <a:pt x="32375" y="40376"/>
                </a:lnTo>
                <a:lnTo>
                  <a:pt x="36356" y="36395"/>
                </a:lnTo>
                <a:lnTo>
                  <a:pt x="40338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38" y="10239"/>
                </a:lnTo>
                <a:lnTo>
                  <a:pt x="36356" y="6257"/>
                </a:lnTo>
                <a:lnTo>
                  <a:pt x="32375" y="2276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76"/>
                </a:lnTo>
                <a:lnTo>
                  <a:pt x="6257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38" y="32375"/>
                </a:lnTo>
                <a:lnTo>
                  <a:pt x="6257" y="36395"/>
                </a:lnTo>
                <a:lnTo>
                  <a:pt x="10239" y="40376"/>
                </a:lnTo>
                <a:lnTo>
                  <a:pt x="15668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17" name="object 317"/>
          <p:cNvSpPr/>
          <p:nvPr/>
        </p:nvSpPr>
        <p:spPr>
          <a:xfrm>
            <a:off x="4615432" y="474326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21" y="42595"/>
                </a:lnTo>
                <a:lnTo>
                  <a:pt x="26936" y="42595"/>
                </a:lnTo>
                <a:lnTo>
                  <a:pt x="32365" y="40328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15621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18" name="object 318"/>
          <p:cNvSpPr/>
          <p:nvPr/>
        </p:nvSpPr>
        <p:spPr>
          <a:xfrm>
            <a:off x="4615432" y="474326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20"/>
                </a:lnTo>
                <a:lnTo>
                  <a:pt x="40328" y="10229"/>
                </a:lnTo>
                <a:lnTo>
                  <a:pt x="36347" y="6210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28"/>
                </a:lnTo>
                <a:lnTo>
                  <a:pt x="15621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19" name="object 319"/>
          <p:cNvSpPr/>
          <p:nvPr/>
        </p:nvSpPr>
        <p:spPr>
          <a:xfrm>
            <a:off x="5770818" y="405054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68" y="0"/>
                </a:lnTo>
                <a:lnTo>
                  <a:pt x="10239" y="2228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65"/>
                </a:lnTo>
                <a:lnTo>
                  <a:pt x="10239" y="40328"/>
                </a:lnTo>
                <a:lnTo>
                  <a:pt x="15668" y="42595"/>
                </a:lnTo>
                <a:lnTo>
                  <a:pt x="26946" y="42595"/>
                </a:lnTo>
                <a:lnTo>
                  <a:pt x="32375" y="40328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15621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28"/>
                </a:lnTo>
                <a:lnTo>
                  <a:pt x="2694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0" name="object 320"/>
          <p:cNvSpPr/>
          <p:nvPr/>
        </p:nvSpPr>
        <p:spPr>
          <a:xfrm>
            <a:off x="5770818" y="405054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95"/>
                </a:moveTo>
                <a:lnTo>
                  <a:pt x="26946" y="42595"/>
                </a:lnTo>
                <a:lnTo>
                  <a:pt x="32375" y="40328"/>
                </a:lnTo>
                <a:lnTo>
                  <a:pt x="36356" y="36347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0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28"/>
                </a:lnTo>
                <a:lnTo>
                  <a:pt x="2694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28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57" y="36347"/>
                </a:lnTo>
                <a:lnTo>
                  <a:pt x="10239" y="40328"/>
                </a:lnTo>
                <a:lnTo>
                  <a:pt x="15668" y="42595"/>
                </a:lnTo>
                <a:lnTo>
                  <a:pt x="21288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1" name="object 321"/>
          <p:cNvSpPr/>
          <p:nvPr/>
        </p:nvSpPr>
        <p:spPr>
          <a:xfrm>
            <a:off x="4906102" y="498124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6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6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66" y="10229"/>
                </a:lnTo>
                <a:lnTo>
                  <a:pt x="3237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2" name="object 322"/>
          <p:cNvSpPr/>
          <p:nvPr/>
        </p:nvSpPr>
        <p:spPr>
          <a:xfrm>
            <a:off x="4906102" y="498124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74" y="42605"/>
                </a:lnTo>
                <a:lnTo>
                  <a:pt x="32375" y="40366"/>
                </a:lnTo>
                <a:lnTo>
                  <a:pt x="36395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68"/>
                </a:lnTo>
                <a:lnTo>
                  <a:pt x="40366" y="10229"/>
                </a:lnTo>
                <a:lnTo>
                  <a:pt x="36395" y="6248"/>
                </a:lnTo>
                <a:lnTo>
                  <a:pt x="3237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68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6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3" name="object 323"/>
          <p:cNvSpPr/>
          <p:nvPr/>
        </p:nvSpPr>
        <p:spPr>
          <a:xfrm>
            <a:off x="4727980" y="460657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21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4" name="object 324"/>
          <p:cNvSpPr/>
          <p:nvPr/>
        </p:nvSpPr>
        <p:spPr>
          <a:xfrm>
            <a:off x="4727980" y="460657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36" y="4259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21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5" name="object 325"/>
          <p:cNvSpPr/>
          <p:nvPr/>
        </p:nvSpPr>
        <p:spPr>
          <a:xfrm>
            <a:off x="6638213" y="671941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68" y="0"/>
                </a:lnTo>
                <a:lnTo>
                  <a:pt x="10239" y="2238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66"/>
                </a:lnTo>
                <a:lnTo>
                  <a:pt x="15668" y="42605"/>
                </a:lnTo>
                <a:lnTo>
                  <a:pt x="26946" y="42605"/>
                </a:lnTo>
                <a:lnTo>
                  <a:pt x="32375" y="40366"/>
                </a:lnTo>
                <a:lnTo>
                  <a:pt x="40338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38" y="10229"/>
                </a:lnTo>
                <a:lnTo>
                  <a:pt x="32375" y="2238"/>
                </a:lnTo>
                <a:lnTo>
                  <a:pt x="2694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6" name="object 326"/>
          <p:cNvSpPr/>
          <p:nvPr/>
        </p:nvSpPr>
        <p:spPr>
          <a:xfrm>
            <a:off x="6638213" y="671941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4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38" y="3237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68"/>
                </a:lnTo>
                <a:lnTo>
                  <a:pt x="40338" y="10229"/>
                </a:lnTo>
                <a:lnTo>
                  <a:pt x="36356" y="6248"/>
                </a:lnTo>
                <a:lnTo>
                  <a:pt x="32375" y="2238"/>
                </a:lnTo>
                <a:lnTo>
                  <a:pt x="2694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66"/>
                </a:lnTo>
                <a:lnTo>
                  <a:pt x="15668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7" name="object 327"/>
          <p:cNvSpPr/>
          <p:nvPr/>
        </p:nvSpPr>
        <p:spPr>
          <a:xfrm>
            <a:off x="5148813" y="387021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28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8" name="object 328"/>
          <p:cNvSpPr/>
          <p:nvPr/>
        </p:nvSpPr>
        <p:spPr>
          <a:xfrm>
            <a:off x="5148813" y="387021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28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30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9" name="object 329"/>
          <p:cNvSpPr/>
          <p:nvPr/>
        </p:nvSpPr>
        <p:spPr>
          <a:xfrm>
            <a:off x="4377433" y="393383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68" y="0"/>
                </a:lnTo>
                <a:lnTo>
                  <a:pt x="10239" y="2228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65"/>
                </a:lnTo>
                <a:lnTo>
                  <a:pt x="10239" y="40328"/>
                </a:lnTo>
                <a:lnTo>
                  <a:pt x="15668" y="42595"/>
                </a:lnTo>
                <a:lnTo>
                  <a:pt x="26946" y="42595"/>
                </a:lnTo>
                <a:lnTo>
                  <a:pt x="32375" y="40328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15621"/>
                </a:lnTo>
                <a:lnTo>
                  <a:pt x="40376" y="10229"/>
                </a:lnTo>
                <a:lnTo>
                  <a:pt x="32375" y="2228"/>
                </a:lnTo>
                <a:lnTo>
                  <a:pt x="2694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30" name="object 330"/>
          <p:cNvSpPr/>
          <p:nvPr/>
        </p:nvSpPr>
        <p:spPr>
          <a:xfrm>
            <a:off x="4377433" y="393383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595"/>
                </a:moveTo>
                <a:lnTo>
                  <a:pt x="26946" y="42595"/>
                </a:lnTo>
                <a:lnTo>
                  <a:pt x="32375" y="40328"/>
                </a:lnTo>
                <a:lnTo>
                  <a:pt x="36356" y="36347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1"/>
                </a:lnTo>
                <a:lnTo>
                  <a:pt x="40376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4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28"/>
                </a:lnTo>
                <a:lnTo>
                  <a:pt x="6257" y="6210"/>
                </a:lnTo>
                <a:lnTo>
                  <a:pt x="2238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57" y="36347"/>
                </a:lnTo>
                <a:lnTo>
                  <a:pt x="10239" y="40328"/>
                </a:lnTo>
                <a:lnTo>
                  <a:pt x="15668" y="42595"/>
                </a:lnTo>
                <a:lnTo>
                  <a:pt x="2132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31" name="object 331"/>
          <p:cNvSpPr/>
          <p:nvPr/>
        </p:nvSpPr>
        <p:spPr>
          <a:xfrm>
            <a:off x="3586968" y="416685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27" y="40366"/>
                </a:lnTo>
                <a:lnTo>
                  <a:pt x="36347" y="36385"/>
                </a:lnTo>
                <a:lnTo>
                  <a:pt x="40328" y="32365"/>
                </a:lnTo>
                <a:lnTo>
                  <a:pt x="42557" y="26974"/>
                </a:lnTo>
                <a:lnTo>
                  <a:pt x="42557" y="15659"/>
                </a:lnTo>
                <a:lnTo>
                  <a:pt x="40328" y="10229"/>
                </a:lnTo>
                <a:lnTo>
                  <a:pt x="32327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32" name="object 332"/>
          <p:cNvSpPr/>
          <p:nvPr/>
        </p:nvSpPr>
        <p:spPr>
          <a:xfrm>
            <a:off x="3586968" y="416685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27" y="40366"/>
                </a:lnTo>
                <a:lnTo>
                  <a:pt x="36347" y="36385"/>
                </a:lnTo>
                <a:lnTo>
                  <a:pt x="40328" y="32365"/>
                </a:lnTo>
                <a:lnTo>
                  <a:pt x="42557" y="26974"/>
                </a:lnTo>
                <a:lnTo>
                  <a:pt x="42557" y="21316"/>
                </a:lnTo>
                <a:lnTo>
                  <a:pt x="42557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27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21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33" name="object 333"/>
          <p:cNvSpPr/>
          <p:nvPr/>
        </p:nvSpPr>
        <p:spPr>
          <a:xfrm>
            <a:off x="3445332" y="8139234"/>
            <a:ext cx="6419926" cy="0"/>
          </a:xfrm>
          <a:custGeom>
            <a:avLst/>
            <a:gdLst/>
            <a:ahLst/>
            <a:cxnLst/>
            <a:rect l="l" t="t" r="r" b="b"/>
            <a:pathLst>
              <a:path w="3037204">
                <a:moveTo>
                  <a:pt x="0" y="0"/>
                </a:moveTo>
                <a:lnTo>
                  <a:pt x="303713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34" name="object 334"/>
          <p:cNvSpPr/>
          <p:nvPr/>
        </p:nvSpPr>
        <p:spPr>
          <a:xfrm>
            <a:off x="3445330" y="3169062"/>
            <a:ext cx="0" cy="4970309"/>
          </a:xfrm>
          <a:custGeom>
            <a:avLst/>
            <a:gdLst/>
            <a:ahLst/>
            <a:cxnLst/>
            <a:rect l="l" t="t" r="r" b="b"/>
            <a:pathLst>
              <a:path h="2351405">
                <a:moveTo>
                  <a:pt x="0" y="2351341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35" name="object 335"/>
          <p:cNvSpPr/>
          <p:nvPr/>
        </p:nvSpPr>
        <p:spPr>
          <a:xfrm>
            <a:off x="9865103" y="3169062"/>
            <a:ext cx="0" cy="4970309"/>
          </a:xfrm>
          <a:custGeom>
            <a:avLst/>
            <a:gdLst/>
            <a:ahLst/>
            <a:cxnLst/>
            <a:rect l="l" t="t" r="r" b="b"/>
            <a:pathLst>
              <a:path h="2351405">
                <a:moveTo>
                  <a:pt x="0" y="2351341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36" name="object 336"/>
          <p:cNvSpPr/>
          <p:nvPr/>
        </p:nvSpPr>
        <p:spPr>
          <a:xfrm>
            <a:off x="3445332" y="3169060"/>
            <a:ext cx="6419926" cy="0"/>
          </a:xfrm>
          <a:custGeom>
            <a:avLst/>
            <a:gdLst/>
            <a:ahLst/>
            <a:cxnLst/>
            <a:rect l="l" t="t" r="r" b="b"/>
            <a:pathLst>
              <a:path w="3037204">
                <a:moveTo>
                  <a:pt x="0" y="0"/>
                </a:moveTo>
                <a:lnTo>
                  <a:pt x="303713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38" name="object 338"/>
          <p:cNvSpPr txBox="1"/>
          <p:nvPr/>
        </p:nvSpPr>
        <p:spPr>
          <a:xfrm>
            <a:off x="2701993" y="5507552"/>
            <a:ext cx="660827" cy="391674"/>
          </a:xfrm>
          <a:prstGeom prst="rect">
            <a:avLst/>
          </a:prstGeom>
        </p:spPr>
        <p:txBody>
          <a:bodyPr vert="horz" wrap="square" lIns="0" tIns="33556" rIns="0" bIns="0" rtlCol="0">
            <a:spAutoFit/>
          </a:bodyPr>
          <a:lstStyle/>
          <a:p>
            <a:pPr marL="26847" algn="l" defTabSz="487695" fontAlgn="auto">
              <a:spcBef>
                <a:spcPts val="265"/>
              </a:spcBef>
              <a:spcAft>
                <a:spcPts val="0"/>
              </a:spcAft>
            </a:pPr>
            <a:r>
              <a:rPr sz="2325" spc="-106">
                <a:solidFill>
                  <a:prstClr val="black"/>
                </a:solidFill>
                <a:latin typeface="Arial"/>
                <a:ea typeface=""/>
                <a:cs typeface="Arial"/>
              </a:rPr>
              <a:t>0</a:t>
            </a:r>
            <a:r>
              <a:rPr sz="2325" spc="-53">
                <a:solidFill>
                  <a:prstClr val="black"/>
                </a:solidFill>
                <a:latin typeface="Arial"/>
                <a:ea typeface=""/>
                <a:cs typeface="Arial"/>
              </a:rPr>
              <a:t>.</a:t>
            </a:r>
            <a:r>
              <a:rPr lang="en-US" sz="2325" spc="-106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5</a:t>
            </a:r>
            <a:endParaRPr sz="2325" dirty="0">
              <a:solidFill>
                <a:prstClr val="black"/>
              </a:solidFill>
              <a:latin typeface="Arial"/>
              <a:ea typeface=""/>
              <a:cs typeface="Arial"/>
            </a:endParaRPr>
          </a:p>
        </p:txBody>
      </p:sp>
      <p:sp>
        <p:nvSpPr>
          <p:cNvPr id="339" name="object 339"/>
          <p:cNvSpPr txBox="1"/>
          <p:nvPr/>
        </p:nvSpPr>
        <p:spPr>
          <a:xfrm>
            <a:off x="9636904" y="8295567"/>
            <a:ext cx="410725" cy="391674"/>
          </a:xfrm>
          <a:prstGeom prst="rect">
            <a:avLst/>
          </a:prstGeom>
        </p:spPr>
        <p:txBody>
          <a:bodyPr vert="horz" wrap="square" lIns="0" tIns="33556" rIns="0" bIns="0" rtlCol="0">
            <a:spAutoFit/>
          </a:bodyPr>
          <a:lstStyle/>
          <a:p>
            <a:pPr marL="26847" algn="l" defTabSz="487695" fontAlgn="auto">
              <a:spcBef>
                <a:spcPts val="265"/>
              </a:spcBef>
              <a:spcAft>
                <a:spcPts val="0"/>
              </a:spcAft>
            </a:pPr>
            <a:r>
              <a:rPr sz="2325" spc="412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X</a:t>
            </a:r>
            <a:r>
              <a:rPr sz="2378" spc="-78" baseline="-22222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1</a:t>
            </a:r>
            <a:endParaRPr sz="2378" baseline="-22222">
              <a:solidFill>
                <a:prstClr val="black"/>
              </a:solidFill>
              <a:latin typeface="Arial"/>
              <a:ea typeface=""/>
              <a:cs typeface="Arial"/>
            </a:endParaRPr>
          </a:p>
        </p:txBody>
      </p:sp>
      <p:sp>
        <p:nvSpPr>
          <p:cNvPr id="340" name="object 340"/>
          <p:cNvSpPr txBox="1"/>
          <p:nvPr/>
        </p:nvSpPr>
        <p:spPr>
          <a:xfrm>
            <a:off x="2969132" y="2895600"/>
            <a:ext cx="410725" cy="391674"/>
          </a:xfrm>
          <a:prstGeom prst="rect">
            <a:avLst/>
          </a:prstGeom>
        </p:spPr>
        <p:txBody>
          <a:bodyPr vert="horz" wrap="square" lIns="0" tIns="33556" rIns="0" bIns="0" rtlCol="0">
            <a:spAutoFit/>
          </a:bodyPr>
          <a:lstStyle/>
          <a:p>
            <a:pPr marL="26847" algn="l" defTabSz="487695" fontAlgn="auto">
              <a:spcBef>
                <a:spcPts val="265"/>
              </a:spcBef>
              <a:spcAft>
                <a:spcPts val="0"/>
              </a:spcAft>
            </a:pPr>
            <a:r>
              <a:rPr sz="2325" spc="412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X</a:t>
            </a:r>
            <a:r>
              <a:rPr sz="2378" spc="-78" baseline="-22222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2</a:t>
            </a:r>
            <a:endParaRPr sz="2378" baseline="-22222">
              <a:solidFill>
                <a:prstClr val="black"/>
              </a:solidFill>
              <a:latin typeface="Arial"/>
              <a:ea typeface=""/>
              <a:cs typeface="Arial"/>
            </a:endParaRPr>
          </a:p>
        </p:txBody>
      </p:sp>
      <p:sp>
        <p:nvSpPr>
          <p:cNvPr id="342" name="TextBox 341"/>
          <p:cNvSpPr txBox="1"/>
          <p:nvPr/>
        </p:nvSpPr>
        <p:spPr>
          <a:xfrm>
            <a:off x="361245" y="7772400"/>
            <a:ext cx="1527982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Figure credit:</a:t>
            </a:r>
          </a:p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Gilles </a:t>
            </a:r>
            <a:r>
              <a:rPr lang="en-US" sz="1920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Louppe</a:t>
            </a:r>
            <a:endParaRPr lang="en-US" sz="192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41" name="object 337"/>
          <p:cNvSpPr/>
          <p:nvPr/>
        </p:nvSpPr>
        <p:spPr>
          <a:xfrm rot="16200000">
            <a:off x="6344024" y="2190550"/>
            <a:ext cx="616834" cy="6354953"/>
          </a:xfrm>
          <a:custGeom>
            <a:avLst/>
            <a:gdLst/>
            <a:ahLst/>
            <a:cxnLst/>
            <a:rect l="l" t="t" r="r" b="b"/>
            <a:pathLst>
              <a:path h="2351405">
                <a:moveTo>
                  <a:pt x="0" y="2351341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43" name="Title 1">
            <a:extLst>
              <a:ext uri="{FF2B5EF4-FFF2-40B4-BE49-F238E27FC236}">
                <a16:creationId xmlns:a16="http://schemas.microsoft.com/office/drawing/2014/main" id="{CDA6D682-C34B-8747-889B-EE8A343576D0}"/>
              </a:ext>
            </a:extLst>
          </p:cNvPr>
          <p:cNvSpPr txBox="1">
            <a:spLocks/>
          </p:cNvSpPr>
          <p:nvPr/>
        </p:nvSpPr>
        <p:spPr>
          <a:xfrm>
            <a:off x="1397000" y="457200"/>
            <a:ext cx="10591800" cy="2238042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13004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98" kern="1200" cap="all" spc="284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Example: This 2-feature data set.</a:t>
            </a:r>
          </a:p>
          <a:p>
            <a:pPr fontAlgn="auto">
              <a:spcAft>
                <a:spcPts val="0"/>
              </a:spcAft>
            </a:pPr>
            <a:endParaRPr lang="en-US" dirty="0">
              <a:solidFill>
                <a:schemeClr val="tx1"/>
              </a:solidFill>
              <a:latin typeface="Gill Sans MT" panose="020B0502020104020203" pitchFamily="34" charset="77"/>
              <a:ea typeface="Helvetica Neue Condensed" charset="0"/>
              <a:cs typeface="Helvetica Neue Condensed" charset="0"/>
            </a:endParaRPr>
          </a:p>
          <a:p>
            <a:pPr fontAlgn="auto"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How should we split?</a:t>
            </a:r>
          </a:p>
        </p:txBody>
      </p:sp>
    </p:spTree>
    <p:extLst>
      <p:ext uri="{BB962C8B-B14F-4D97-AF65-F5344CB8AC3E}">
        <p14:creationId xmlns:p14="http://schemas.microsoft.com/office/powerpoint/2010/main" val="527593283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TextBox 343"/>
          <p:cNvSpPr txBox="1"/>
          <p:nvPr/>
        </p:nvSpPr>
        <p:spPr>
          <a:xfrm>
            <a:off x="361245" y="6906639"/>
            <a:ext cx="1527982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Figure credit:</a:t>
            </a:r>
          </a:p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Gilles </a:t>
            </a:r>
            <a:r>
              <a:rPr lang="en-US" sz="1920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Louppe</a:t>
            </a:r>
            <a:endParaRPr lang="en-US" sz="192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43" name="Title 342">
            <a:extLst>
              <a:ext uri="{FF2B5EF4-FFF2-40B4-BE49-F238E27FC236}">
                <a16:creationId xmlns:a16="http://schemas.microsoft.com/office/drawing/2014/main" id="{6EE9E33D-2730-924B-BBBB-932EC28AD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400" y="366776"/>
            <a:ext cx="8444807" cy="1690624"/>
          </a:xfrm>
        </p:spPr>
        <p:txBody>
          <a:bodyPr/>
          <a:lstStyle/>
          <a:p>
            <a:r>
              <a:rPr lang="en-US" dirty="0"/>
              <a:t>Should we stop?</a:t>
            </a:r>
          </a:p>
        </p:txBody>
      </p:sp>
      <p:sp>
        <p:nvSpPr>
          <p:cNvPr id="346" name="object 3">
            <a:extLst>
              <a:ext uri="{FF2B5EF4-FFF2-40B4-BE49-F238E27FC236}">
                <a16:creationId xmlns:a16="http://schemas.microsoft.com/office/drawing/2014/main" id="{B73956DD-43DE-2647-9B91-EDB7D46702C9}"/>
              </a:ext>
            </a:extLst>
          </p:cNvPr>
          <p:cNvSpPr/>
          <p:nvPr/>
        </p:nvSpPr>
        <p:spPr>
          <a:xfrm>
            <a:off x="8673840" y="632948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66" y="32337"/>
                </a:lnTo>
                <a:lnTo>
                  <a:pt x="10229" y="40328"/>
                </a:lnTo>
                <a:lnTo>
                  <a:pt x="15659" y="42567"/>
                </a:lnTo>
                <a:lnTo>
                  <a:pt x="26974" y="42567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15630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47" name="object 4">
            <a:extLst>
              <a:ext uri="{FF2B5EF4-FFF2-40B4-BE49-F238E27FC236}">
                <a16:creationId xmlns:a16="http://schemas.microsoft.com/office/drawing/2014/main" id="{2D78B034-23CC-B24E-989E-81B29C1051DB}"/>
              </a:ext>
            </a:extLst>
          </p:cNvPr>
          <p:cNvSpPr/>
          <p:nvPr/>
        </p:nvSpPr>
        <p:spPr>
          <a:xfrm>
            <a:off x="8673840" y="632948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567"/>
                </a:moveTo>
                <a:lnTo>
                  <a:pt x="26974" y="42567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30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66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37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67"/>
                </a:lnTo>
                <a:lnTo>
                  <a:pt x="21316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48" name="object 5">
            <a:extLst>
              <a:ext uri="{FF2B5EF4-FFF2-40B4-BE49-F238E27FC236}">
                <a16:creationId xmlns:a16="http://schemas.microsoft.com/office/drawing/2014/main" id="{395FB16F-B712-7743-B48C-2CB74C19E2FD}"/>
              </a:ext>
            </a:extLst>
          </p:cNvPr>
          <p:cNvSpPr/>
          <p:nvPr/>
        </p:nvSpPr>
        <p:spPr>
          <a:xfrm>
            <a:off x="9690182" y="714332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74" y="0"/>
                </a:moveTo>
                <a:lnTo>
                  <a:pt x="15668" y="0"/>
                </a:lnTo>
                <a:lnTo>
                  <a:pt x="10239" y="2228"/>
                </a:lnTo>
                <a:lnTo>
                  <a:pt x="2276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76" y="32327"/>
                </a:lnTo>
                <a:lnTo>
                  <a:pt x="10239" y="40328"/>
                </a:lnTo>
                <a:lnTo>
                  <a:pt x="15668" y="42567"/>
                </a:lnTo>
                <a:lnTo>
                  <a:pt x="26974" y="42567"/>
                </a:lnTo>
                <a:lnTo>
                  <a:pt x="32375" y="40328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15621"/>
                </a:lnTo>
                <a:lnTo>
                  <a:pt x="40376" y="10229"/>
                </a:lnTo>
                <a:lnTo>
                  <a:pt x="3237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49" name="object 6">
            <a:extLst>
              <a:ext uri="{FF2B5EF4-FFF2-40B4-BE49-F238E27FC236}">
                <a16:creationId xmlns:a16="http://schemas.microsoft.com/office/drawing/2014/main" id="{64781A26-7844-A64F-ABD4-E57EAAF29319}"/>
              </a:ext>
            </a:extLst>
          </p:cNvPr>
          <p:cNvSpPr/>
          <p:nvPr/>
        </p:nvSpPr>
        <p:spPr>
          <a:xfrm>
            <a:off x="9690182" y="714332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26" y="42567"/>
                </a:moveTo>
                <a:lnTo>
                  <a:pt x="26974" y="42567"/>
                </a:lnTo>
                <a:lnTo>
                  <a:pt x="32375" y="40328"/>
                </a:lnTo>
                <a:lnTo>
                  <a:pt x="36356" y="36347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0"/>
                </a:lnTo>
                <a:lnTo>
                  <a:pt x="40376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28"/>
                </a:lnTo>
                <a:lnTo>
                  <a:pt x="6257" y="6210"/>
                </a:lnTo>
                <a:lnTo>
                  <a:pt x="2276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76" y="32327"/>
                </a:lnTo>
                <a:lnTo>
                  <a:pt x="6257" y="36347"/>
                </a:lnTo>
                <a:lnTo>
                  <a:pt x="10239" y="40328"/>
                </a:lnTo>
                <a:lnTo>
                  <a:pt x="15668" y="42567"/>
                </a:lnTo>
                <a:lnTo>
                  <a:pt x="21326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50" name="object 7">
            <a:extLst>
              <a:ext uri="{FF2B5EF4-FFF2-40B4-BE49-F238E27FC236}">
                <a16:creationId xmlns:a16="http://schemas.microsoft.com/office/drawing/2014/main" id="{B4874EB5-C8F1-3F41-BC2C-DE5D99E659A8}"/>
              </a:ext>
            </a:extLst>
          </p:cNvPr>
          <p:cNvSpPr/>
          <p:nvPr/>
        </p:nvSpPr>
        <p:spPr>
          <a:xfrm>
            <a:off x="8782219" y="4145318"/>
            <a:ext cx="1115521" cy="1288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51" name="object 8">
            <a:extLst>
              <a:ext uri="{FF2B5EF4-FFF2-40B4-BE49-F238E27FC236}">
                <a16:creationId xmlns:a16="http://schemas.microsoft.com/office/drawing/2014/main" id="{D149E42A-652A-3F46-AB9C-3B18EB3B4658}"/>
              </a:ext>
            </a:extLst>
          </p:cNvPr>
          <p:cNvSpPr/>
          <p:nvPr/>
        </p:nvSpPr>
        <p:spPr>
          <a:xfrm>
            <a:off x="7010464" y="772625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52" name="object 9">
            <a:extLst>
              <a:ext uri="{FF2B5EF4-FFF2-40B4-BE49-F238E27FC236}">
                <a16:creationId xmlns:a16="http://schemas.microsoft.com/office/drawing/2014/main" id="{7705D0E3-316C-5C46-BE26-42F85C501888}"/>
              </a:ext>
            </a:extLst>
          </p:cNvPr>
          <p:cNvSpPr/>
          <p:nvPr/>
        </p:nvSpPr>
        <p:spPr>
          <a:xfrm>
            <a:off x="7010464" y="772625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53" name="object 10">
            <a:extLst>
              <a:ext uri="{FF2B5EF4-FFF2-40B4-BE49-F238E27FC236}">
                <a16:creationId xmlns:a16="http://schemas.microsoft.com/office/drawing/2014/main" id="{2BDE1684-7F31-EF43-9457-6683ED6F9A64}"/>
              </a:ext>
            </a:extLst>
          </p:cNvPr>
          <p:cNvSpPr/>
          <p:nvPr/>
        </p:nvSpPr>
        <p:spPr>
          <a:xfrm>
            <a:off x="3397109" y="4775278"/>
            <a:ext cx="1917643" cy="25450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54" name="object 11">
            <a:extLst>
              <a:ext uri="{FF2B5EF4-FFF2-40B4-BE49-F238E27FC236}">
                <a16:creationId xmlns:a16="http://schemas.microsoft.com/office/drawing/2014/main" id="{A68C522F-0A3D-344B-BC24-D58B8F5A24D6}"/>
              </a:ext>
            </a:extLst>
          </p:cNvPr>
          <p:cNvSpPr/>
          <p:nvPr/>
        </p:nvSpPr>
        <p:spPr>
          <a:xfrm>
            <a:off x="5618490" y="3399652"/>
            <a:ext cx="3761132" cy="27218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55" name="object 12">
            <a:extLst>
              <a:ext uri="{FF2B5EF4-FFF2-40B4-BE49-F238E27FC236}">
                <a16:creationId xmlns:a16="http://schemas.microsoft.com/office/drawing/2014/main" id="{B0189140-0E88-CE44-9EA0-BE97922ED43B}"/>
              </a:ext>
            </a:extLst>
          </p:cNvPr>
          <p:cNvSpPr/>
          <p:nvPr/>
        </p:nvSpPr>
        <p:spPr>
          <a:xfrm>
            <a:off x="6714983" y="691225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66" y="32337"/>
                </a:lnTo>
                <a:lnTo>
                  <a:pt x="10229" y="40338"/>
                </a:lnTo>
                <a:lnTo>
                  <a:pt x="15659" y="42567"/>
                </a:lnTo>
                <a:lnTo>
                  <a:pt x="26936" y="42567"/>
                </a:lnTo>
                <a:lnTo>
                  <a:pt x="32365" y="40338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15630"/>
                </a:lnTo>
                <a:lnTo>
                  <a:pt x="40366" y="1022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56" name="object 13">
            <a:extLst>
              <a:ext uri="{FF2B5EF4-FFF2-40B4-BE49-F238E27FC236}">
                <a16:creationId xmlns:a16="http://schemas.microsoft.com/office/drawing/2014/main" id="{319D7D95-B5E5-B04A-AE4B-2F8F27B75F73}"/>
              </a:ext>
            </a:extLst>
          </p:cNvPr>
          <p:cNvSpPr/>
          <p:nvPr/>
        </p:nvSpPr>
        <p:spPr>
          <a:xfrm>
            <a:off x="6714983" y="691225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67"/>
                </a:moveTo>
                <a:lnTo>
                  <a:pt x="26936" y="42567"/>
                </a:lnTo>
                <a:lnTo>
                  <a:pt x="32365" y="40338"/>
                </a:lnTo>
                <a:lnTo>
                  <a:pt x="36347" y="36356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29"/>
                </a:lnTo>
                <a:lnTo>
                  <a:pt x="36347" y="6219"/>
                </a:lnTo>
                <a:lnTo>
                  <a:pt x="32365" y="223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66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37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567"/>
                </a:lnTo>
                <a:lnTo>
                  <a:pt x="21316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57" name="object 14">
            <a:extLst>
              <a:ext uri="{FF2B5EF4-FFF2-40B4-BE49-F238E27FC236}">
                <a16:creationId xmlns:a16="http://schemas.microsoft.com/office/drawing/2014/main" id="{093FF5ED-0035-2746-B812-4C0521A3F5FB}"/>
              </a:ext>
            </a:extLst>
          </p:cNvPr>
          <p:cNvSpPr/>
          <p:nvPr/>
        </p:nvSpPr>
        <p:spPr>
          <a:xfrm>
            <a:off x="7527251" y="612154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27" y="40366"/>
                </a:lnTo>
                <a:lnTo>
                  <a:pt x="40328" y="32365"/>
                </a:lnTo>
                <a:lnTo>
                  <a:pt x="42557" y="26936"/>
                </a:lnTo>
                <a:lnTo>
                  <a:pt x="42557" y="15659"/>
                </a:lnTo>
                <a:lnTo>
                  <a:pt x="40328" y="10229"/>
                </a:lnTo>
                <a:lnTo>
                  <a:pt x="3232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58" name="object 15">
            <a:extLst>
              <a:ext uri="{FF2B5EF4-FFF2-40B4-BE49-F238E27FC236}">
                <a16:creationId xmlns:a16="http://schemas.microsoft.com/office/drawing/2014/main" id="{FBCF3F94-8AF9-7C49-9C55-E77EF24F651E}"/>
              </a:ext>
            </a:extLst>
          </p:cNvPr>
          <p:cNvSpPr/>
          <p:nvPr/>
        </p:nvSpPr>
        <p:spPr>
          <a:xfrm>
            <a:off x="7527251" y="612154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27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57" y="26936"/>
                </a:lnTo>
                <a:lnTo>
                  <a:pt x="42557" y="21316"/>
                </a:lnTo>
                <a:lnTo>
                  <a:pt x="42557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27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2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59" name="object 16">
            <a:extLst>
              <a:ext uri="{FF2B5EF4-FFF2-40B4-BE49-F238E27FC236}">
                <a16:creationId xmlns:a16="http://schemas.microsoft.com/office/drawing/2014/main" id="{057B21A8-C2F9-7C46-8506-CFCEA510DE64}"/>
              </a:ext>
            </a:extLst>
          </p:cNvPr>
          <p:cNvSpPr/>
          <p:nvPr/>
        </p:nvSpPr>
        <p:spPr>
          <a:xfrm>
            <a:off x="8139433" y="735316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27" y="40366"/>
                </a:lnTo>
                <a:lnTo>
                  <a:pt x="40328" y="32365"/>
                </a:lnTo>
                <a:lnTo>
                  <a:pt x="42567" y="26936"/>
                </a:lnTo>
                <a:lnTo>
                  <a:pt x="42567" y="15659"/>
                </a:lnTo>
                <a:lnTo>
                  <a:pt x="40328" y="10229"/>
                </a:lnTo>
                <a:lnTo>
                  <a:pt x="32327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60" name="object 17">
            <a:extLst>
              <a:ext uri="{FF2B5EF4-FFF2-40B4-BE49-F238E27FC236}">
                <a16:creationId xmlns:a16="http://schemas.microsoft.com/office/drawing/2014/main" id="{4415DA76-5649-CF44-9EB9-295519B99E7D}"/>
              </a:ext>
            </a:extLst>
          </p:cNvPr>
          <p:cNvSpPr/>
          <p:nvPr/>
        </p:nvSpPr>
        <p:spPr>
          <a:xfrm>
            <a:off x="8139433" y="735316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27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67" y="26936"/>
                </a:lnTo>
                <a:lnTo>
                  <a:pt x="42567" y="21316"/>
                </a:lnTo>
                <a:lnTo>
                  <a:pt x="42567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27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30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61" name="object 18">
            <a:extLst>
              <a:ext uri="{FF2B5EF4-FFF2-40B4-BE49-F238E27FC236}">
                <a16:creationId xmlns:a16="http://schemas.microsoft.com/office/drawing/2014/main" id="{485A4B01-73D3-8247-BFE7-E481F45361F2}"/>
              </a:ext>
            </a:extLst>
          </p:cNvPr>
          <p:cNvSpPr/>
          <p:nvPr/>
        </p:nvSpPr>
        <p:spPr>
          <a:xfrm>
            <a:off x="8619661" y="6820789"/>
            <a:ext cx="778746" cy="13488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62" name="object 19">
            <a:extLst>
              <a:ext uri="{FF2B5EF4-FFF2-40B4-BE49-F238E27FC236}">
                <a16:creationId xmlns:a16="http://schemas.microsoft.com/office/drawing/2014/main" id="{2F5E7D89-55B7-4547-837A-4E149B5D7059}"/>
              </a:ext>
            </a:extLst>
          </p:cNvPr>
          <p:cNvSpPr/>
          <p:nvPr/>
        </p:nvSpPr>
        <p:spPr>
          <a:xfrm>
            <a:off x="4505785" y="775621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68" y="0"/>
                </a:lnTo>
                <a:lnTo>
                  <a:pt x="10239" y="2238"/>
                </a:lnTo>
                <a:lnTo>
                  <a:pt x="2276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76" y="32375"/>
                </a:lnTo>
                <a:lnTo>
                  <a:pt x="10239" y="40338"/>
                </a:lnTo>
                <a:lnTo>
                  <a:pt x="15668" y="42605"/>
                </a:lnTo>
                <a:lnTo>
                  <a:pt x="26946" y="42605"/>
                </a:lnTo>
                <a:lnTo>
                  <a:pt x="32375" y="40338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76" y="10229"/>
                </a:lnTo>
                <a:lnTo>
                  <a:pt x="32375" y="223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63" name="object 20">
            <a:extLst>
              <a:ext uri="{FF2B5EF4-FFF2-40B4-BE49-F238E27FC236}">
                <a16:creationId xmlns:a16="http://schemas.microsoft.com/office/drawing/2014/main" id="{246D1E89-F024-EB48-A92E-7DD7770592D2}"/>
              </a:ext>
            </a:extLst>
          </p:cNvPr>
          <p:cNvSpPr/>
          <p:nvPr/>
        </p:nvSpPr>
        <p:spPr>
          <a:xfrm>
            <a:off x="4505785" y="775621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605"/>
                </a:moveTo>
                <a:lnTo>
                  <a:pt x="26946" y="42605"/>
                </a:lnTo>
                <a:lnTo>
                  <a:pt x="32375" y="40338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76" y="10229"/>
                </a:lnTo>
                <a:lnTo>
                  <a:pt x="36356" y="6219"/>
                </a:lnTo>
                <a:lnTo>
                  <a:pt x="32375" y="2238"/>
                </a:lnTo>
                <a:lnTo>
                  <a:pt x="2694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19"/>
                </a:lnTo>
                <a:lnTo>
                  <a:pt x="2276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76" y="32375"/>
                </a:lnTo>
                <a:lnTo>
                  <a:pt x="6257" y="36356"/>
                </a:lnTo>
                <a:lnTo>
                  <a:pt x="10239" y="40338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64" name="object 21">
            <a:extLst>
              <a:ext uri="{FF2B5EF4-FFF2-40B4-BE49-F238E27FC236}">
                <a16:creationId xmlns:a16="http://schemas.microsoft.com/office/drawing/2014/main" id="{DA776523-AABE-F24C-95C3-CC5C1DC1A5C9}"/>
              </a:ext>
            </a:extLst>
          </p:cNvPr>
          <p:cNvSpPr/>
          <p:nvPr/>
        </p:nvSpPr>
        <p:spPr>
          <a:xfrm>
            <a:off x="5385843" y="607970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39" y="2266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38" y="32365"/>
                </a:lnTo>
                <a:lnTo>
                  <a:pt x="10239" y="40366"/>
                </a:lnTo>
                <a:lnTo>
                  <a:pt x="15668" y="42595"/>
                </a:lnTo>
                <a:lnTo>
                  <a:pt x="26936" y="42595"/>
                </a:lnTo>
                <a:lnTo>
                  <a:pt x="32375" y="40366"/>
                </a:lnTo>
                <a:lnTo>
                  <a:pt x="4037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7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65" name="object 22">
            <a:extLst>
              <a:ext uri="{FF2B5EF4-FFF2-40B4-BE49-F238E27FC236}">
                <a16:creationId xmlns:a16="http://schemas.microsoft.com/office/drawing/2014/main" id="{00E99AF0-F78E-384D-998B-3024A9336E0F}"/>
              </a:ext>
            </a:extLst>
          </p:cNvPr>
          <p:cNvSpPr/>
          <p:nvPr/>
        </p:nvSpPr>
        <p:spPr>
          <a:xfrm>
            <a:off x="5385843" y="607971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595"/>
                </a:moveTo>
                <a:lnTo>
                  <a:pt x="26936" y="4259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7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66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38" y="32365"/>
                </a:lnTo>
                <a:lnTo>
                  <a:pt x="6257" y="36385"/>
                </a:lnTo>
                <a:lnTo>
                  <a:pt x="10239" y="40366"/>
                </a:lnTo>
                <a:lnTo>
                  <a:pt x="15668" y="42595"/>
                </a:lnTo>
                <a:lnTo>
                  <a:pt x="2132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66" name="object 23">
            <a:extLst>
              <a:ext uri="{FF2B5EF4-FFF2-40B4-BE49-F238E27FC236}">
                <a16:creationId xmlns:a16="http://schemas.microsoft.com/office/drawing/2014/main" id="{14A6774E-B38D-DE4D-86C7-83DF9FAAAFCE}"/>
              </a:ext>
            </a:extLst>
          </p:cNvPr>
          <p:cNvSpPr/>
          <p:nvPr/>
        </p:nvSpPr>
        <p:spPr>
          <a:xfrm>
            <a:off x="7589767" y="749574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38" y="3236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37" y="40366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15659"/>
                </a:lnTo>
                <a:lnTo>
                  <a:pt x="40338" y="10229"/>
                </a:lnTo>
                <a:lnTo>
                  <a:pt x="3233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67" name="object 24">
            <a:extLst>
              <a:ext uri="{FF2B5EF4-FFF2-40B4-BE49-F238E27FC236}">
                <a16:creationId xmlns:a16="http://schemas.microsoft.com/office/drawing/2014/main" id="{43AA091D-231C-D24B-9C19-60B4FD8B3D57}"/>
              </a:ext>
            </a:extLst>
          </p:cNvPr>
          <p:cNvSpPr/>
          <p:nvPr/>
        </p:nvSpPr>
        <p:spPr>
          <a:xfrm>
            <a:off x="7589767" y="749574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95"/>
                </a:moveTo>
                <a:lnTo>
                  <a:pt x="26936" y="42595"/>
                </a:lnTo>
                <a:lnTo>
                  <a:pt x="32337" y="40366"/>
                </a:lnTo>
                <a:lnTo>
                  <a:pt x="36356" y="36347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21278"/>
                </a:lnTo>
                <a:lnTo>
                  <a:pt x="42567" y="15659"/>
                </a:lnTo>
                <a:lnTo>
                  <a:pt x="40338" y="10229"/>
                </a:lnTo>
                <a:lnTo>
                  <a:pt x="36356" y="6248"/>
                </a:lnTo>
                <a:lnTo>
                  <a:pt x="32337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9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29" y="40366"/>
                </a:lnTo>
                <a:lnTo>
                  <a:pt x="15630" y="42595"/>
                </a:lnTo>
                <a:lnTo>
                  <a:pt x="2128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68" name="object 25">
            <a:extLst>
              <a:ext uri="{FF2B5EF4-FFF2-40B4-BE49-F238E27FC236}">
                <a16:creationId xmlns:a16="http://schemas.microsoft.com/office/drawing/2014/main" id="{DC3173BC-710F-004C-9CA4-116F8B422CB9}"/>
              </a:ext>
            </a:extLst>
          </p:cNvPr>
          <p:cNvSpPr/>
          <p:nvPr/>
        </p:nvSpPr>
        <p:spPr>
          <a:xfrm>
            <a:off x="8397002" y="660199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28" y="32375"/>
                </a:lnTo>
                <a:lnTo>
                  <a:pt x="6210" y="36385"/>
                </a:lnTo>
                <a:lnTo>
                  <a:pt x="10229" y="4036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40328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69" name="object 26">
            <a:extLst>
              <a:ext uri="{FF2B5EF4-FFF2-40B4-BE49-F238E27FC236}">
                <a16:creationId xmlns:a16="http://schemas.microsoft.com/office/drawing/2014/main" id="{C2E473C2-E008-CC4C-B079-9313302453B0}"/>
              </a:ext>
            </a:extLst>
          </p:cNvPr>
          <p:cNvSpPr/>
          <p:nvPr/>
        </p:nvSpPr>
        <p:spPr>
          <a:xfrm>
            <a:off x="8397002" y="660199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28" y="3237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75"/>
                </a:lnTo>
                <a:lnTo>
                  <a:pt x="6210" y="36385"/>
                </a:lnTo>
                <a:lnTo>
                  <a:pt x="10229" y="40366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70" name="object 27">
            <a:extLst>
              <a:ext uri="{FF2B5EF4-FFF2-40B4-BE49-F238E27FC236}">
                <a16:creationId xmlns:a16="http://schemas.microsoft.com/office/drawing/2014/main" id="{2765BAA9-079C-9B43-BC25-3F6E24DE2F89}"/>
              </a:ext>
            </a:extLst>
          </p:cNvPr>
          <p:cNvSpPr/>
          <p:nvPr/>
        </p:nvSpPr>
        <p:spPr>
          <a:xfrm>
            <a:off x="4735832" y="736187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68" y="0"/>
                </a:lnTo>
                <a:lnTo>
                  <a:pt x="10229" y="2276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7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7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95" y="6257"/>
                </a:lnTo>
                <a:lnTo>
                  <a:pt x="32375" y="227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71" name="object 28">
            <a:extLst>
              <a:ext uri="{FF2B5EF4-FFF2-40B4-BE49-F238E27FC236}">
                <a16:creationId xmlns:a16="http://schemas.microsoft.com/office/drawing/2014/main" id="{2A707FE2-DE01-F04B-B1E4-DE571FF0534C}"/>
              </a:ext>
            </a:extLst>
          </p:cNvPr>
          <p:cNvSpPr/>
          <p:nvPr/>
        </p:nvSpPr>
        <p:spPr>
          <a:xfrm>
            <a:off x="4735832" y="736187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74" y="42605"/>
                </a:lnTo>
                <a:lnTo>
                  <a:pt x="32375" y="40376"/>
                </a:lnTo>
                <a:lnTo>
                  <a:pt x="36395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95" y="6257"/>
                </a:lnTo>
                <a:lnTo>
                  <a:pt x="32375" y="2276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76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72" name="object 29">
            <a:extLst>
              <a:ext uri="{FF2B5EF4-FFF2-40B4-BE49-F238E27FC236}">
                <a16:creationId xmlns:a16="http://schemas.microsoft.com/office/drawing/2014/main" id="{8251B0AB-1D1B-2F4C-A134-4590C90703C7}"/>
              </a:ext>
            </a:extLst>
          </p:cNvPr>
          <p:cNvSpPr/>
          <p:nvPr/>
        </p:nvSpPr>
        <p:spPr>
          <a:xfrm>
            <a:off x="5477714" y="788283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28" y="1023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38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38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73" name="object 30">
            <a:extLst>
              <a:ext uri="{FF2B5EF4-FFF2-40B4-BE49-F238E27FC236}">
                <a16:creationId xmlns:a16="http://schemas.microsoft.com/office/drawing/2014/main" id="{FBB78EDC-8C67-B241-B9FE-518337E42449}"/>
              </a:ext>
            </a:extLst>
          </p:cNvPr>
          <p:cNvSpPr/>
          <p:nvPr/>
        </p:nvSpPr>
        <p:spPr>
          <a:xfrm>
            <a:off x="5477714" y="788283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38"/>
                </a:lnTo>
                <a:lnTo>
                  <a:pt x="36347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2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74" name="object 31">
            <a:extLst>
              <a:ext uri="{FF2B5EF4-FFF2-40B4-BE49-F238E27FC236}">
                <a16:creationId xmlns:a16="http://schemas.microsoft.com/office/drawing/2014/main" id="{A68802AC-0973-D940-B60B-B67DCB6AA51C}"/>
              </a:ext>
            </a:extLst>
          </p:cNvPr>
          <p:cNvSpPr/>
          <p:nvPr/>
        </p:nvSpPr>
        <p:spPr>
          <a:xfrm>
            <a:off x="7855429" y="659758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68" y="0"/>
                </a:lnTo>
                <a:lnTo>
                  <a:pt x="10239" y="2238"/>
                </a:lnTo>
                <a:lnTo>
                  <a:pt x="223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38" y="32337"/>
                </a:lnTo>
                <a:lnTo>
                  <a:pt x="10239" y="40338"/>
                </a:lnTo>
                <a:lnTo>
                  <a:pt x="15668" y="42567"/>
                </a:lnTo>
                <a:lnTo>
                  <a:pt x="26946" y="42567"/>
                </a:lnTo>
                <a:lnTo>
                  <a:pt x="32375" y="40338"/>
                </a:lnTo>
                <a:lnTo>
                  <a:pt x="40338" y="32337"/>
                </a:lnTo>
                <a:lnTo>
                  <a:pt x="42605" y="26946"/>
                </a:lnTo>
                <a:lnTo>
                  <a:pt x="42605" y="15630"/>
                </a:lnTo>
                <a:lnTo>
                  <a:pt x="40338" y="10239"/>
                </a:lnTo>
                <a:lnTo>
                  <a:pt x="32375" y="223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75" name="object 32">
            <a:extLst>
              <a:ext uri="{FF2B5EF4-FFF2-40B4-BE49-F238E27FC236}">
                <a16:creationId xmlns:a16="http://schemas.microsoft.com/office/drawing/2014/main" id="{4B53C92D-58F8-6C4B-919F-CBB0C5A419C9}"/>
              </a:ext>
            </a:extLst>
          </p:cNvPr>
          <p:cNvSpPr/>
          <p:nvPr/>
        </p:nvSpPr>
        <p:spPr>
          <a:xfrm>
            <a:off x="7855429" y="659758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67"/>
                </a:moveTo>
                <a:lnTo>
                  <a:pt x="26946" y="42567"/>
                </a:lnTo>
                <a:lnTo>
                  <a:pt x="32375" y="40338"/>
                </a:lnTo>
                <a:lnTo>
                  <a:pt x="36356" y="36356"/>
                </a:lnTo>
                <a:lnTo>
                  <a:pt x="40338" y="32337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38" y="10239"/>
                </a:lnTo>
                <a:lnTo>
                  <a:pt x="36356" y="6219"/>
                </a:lnTo>
                <a:lnTo>
                  <a:pt x="32375" y="2238"/>
                </a:lnTo>
                <a:lnTo>
                  <a:pt x="2694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19"/>
                </a:lnTo>
                <a:lnTo>
                  <a:pt x="223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38" y="32337"/>
                </a:lnTo>
                <a:lnTo>
                  <a:pt x="6257" y="36356"/>
                </a:lnTo>
                <a:lnTo>
                  <a:pt x="10239" y="40338"/>
                </a:lnTo>
                <a:lnTo>
                  <a:pt x="15668" y="42567"/>
                </a:lnTo>
                <a:lnTo>
                  <a:pt x="21288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76" name="object 33">
            <a:extLst>
              <a:ext uri="{FF2B5EF4-FFF2-40B4-BE49-F238E27FC236}">
                <a16:creationId xmlns:a16="http://schemas.microsoft.com/office/drawing/2014/main" id="{91002957-54A5-EE4F-8E51-524927A7410C}"/>
              </a:ext>
            </a:extLst>
          </p:cNvPr>
          <p:cNvSpPr/>
          <p:nvPr/>
        </p:nvSpPr>
        <p:spPr>
          <a:xfrm>
            <a:off x="3802621" y="617337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7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77" name="object 34">
            <a:extLst>
              <a:ext uri="{FF2B5EF4-FFF2-40B4-BE49-F238E27FC236}">
                <a16:creationId xmlns:a16="http://schemas.microsoft.com/office/drawing/2014/main" id="{A00B9FE9-6D7B-0145-BDCA-ED14174FFC85}"/>
              </a:ext>
            </a:extLst>
          </p:cNvPr>
          <p:cNvSpPr/>
          <p:nvPr/>
        </p:nvSpPr>
        <p:spPr>
          <a:xfrm>
            <a:off x="3802621" y="617337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7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7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78" name="object 35">
            <a:extLst>
              <a:ext uri="{FF2B5EF4-FFF2-40B4-BE49-F238E27FC236}">
                <a16:creationId xmlns:a16="http://schemas.microsoft.com/office/drawing/2014/main" id="{AAA9767F-4CF4-6B47-A89B-182BDA5965DF}"/>
              </a:ext>
            </a:extLst>
          </p:cNvPr>
          <p:cNvSpPr/>
          <p:nvPr/>
        </p:nvSpPr>
        <p:spPr>
          <a:xfrm>
            <a:off x="3436752" y="731470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21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28" y="32365"/>
                </a:lnTo>
                <a:lnTo>
                  <a:pt x="42595" y="26974"/>
                </a:lnTo>
                <a:lnTo>
                  <a:pt x="42595" y="15659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79" name="object 36">
            <a:extLst>
              <a:ext uri="{FF2B5EF4-FFF2-40B4-BE49-F238E27FC236}">
                <a16:creationId xmlns:a16="http://schemas.microsoft.com/office/drawing/2014/main" id="{D091E0B3-AB3F-2A42-A24E-BD3B4C6E7EE5}"/>
              </a:ext>
            </a:extLst>
          </p:cNvPr>
          <p:cNvSpPr/>
          <p:nvPr/>
        </p:nvSpPr>
        <p:spPr>
          <a:xfrm>
            <a:off x="3436752" y="731470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95" y="26974"/>
                </a:lnTo>
                <a:lnTo>
                  <a:pt x="42595" y="21316"/>
                </a:lnTo>
                <a:lnTo>
                  <a:pt x="4259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20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80" name="object 37">
            <a:extLst>
              <a:ext uri="{FF2B5EF4-FFF2-40B4-BE49-F238E27FC236}">
                <a16:creationId xmlns:a16="http://schemas.microsoft.com/office/drawing/2014/main" id="{B7151B3D-E211-8E45-AAC6-C823660A8396}"/>
              </a:ext>
            </a:extLst>
          </p:cNvPr>
          <p:cNvSpPr/>
          <p:nvPr/>
        </p:nvSpPr>
        <p:spPr>
          <a:xfrm>
            <a:off x="8090589" y="672082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76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38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75" y="40376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15668"/>
                </a:lnTo>
                <a:lnTo>
                  <a:pt x="40338" y="10239"/>
                </a:lnTo>
                <a:lnTo>
                  <a:pt x="3237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81" name="object 38">
            <a:extLst>
              <a:ext uri="{FF2B5EF4-FFF2-40B4-BE49-F238E27FC236}">
                <a16:creationId xmlns:a16="http://schemas.microsoft.com/office/drawing/2014/main" id="{E6D6274F-8214-974F-BADC-A359FF1C83DB}"/>
              </a:ext>
            </a:extLst>
          </p:cNvPr>
          <p:cNvSpPr/>
          <p:nvPr/>
        </p:nvSpPr>
        <p:spPr>
          <a:xfrm>
            <a:off x="8090589" y="672082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75" y="40376"/>
                </a:lnTo>
                <a:lnTo>
                  <a:pt x="36356" y="36356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38" y="10239"/>
                </a:lnTo>
                <a:lnTo>
                  <a:pt x="36356" y="6257"/>
                </a:lnTo>
                <a:lnTo>
                  <a:pt x="32375" y="2276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76"/>
                </a:lnTo>
                <a:lnTo>
                  <a:pt x="6248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46"/>
                </a:lnTo>
                <a:lnTo>
                  <a:pt x="2238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82" name="object 39">
            <a:extLst>
              <a:ext uri="{FF2B5EF4-FFF2-40B4-BE49-F238E27FC236}">
                <a16:creationId xmlns:a16="http://schemas.microsoft.com/office/drawing/2014/main" id="{63714BCE-42FF-844A-8761-DE8EB1C09168}"/>
              </a:ext>
            </a:extLst>
          </p:cNvPr>
          <p:cNvSpPr/>
          <p:nvPr/>
        </p:nvSpPr>
        <p:spPr>
          <a:xfrm>
            <a:off x="4481807" y="756275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83" name="object 40">
            <a:extLst>
              <a:ext uri="{FF2B5EF4-FFF2-40B4-BE49-F238E27FC236}">
                <a16:creationId xmlns:a16="http://schemas.microsoft.com/office/drawing/2014/main" id="{63844A11-0269-0648-972C-536695E6DFB6}"/>
              </a:ext>
            </a:extLst>
          </p:cNvPr>
          <p:cNvSpPr/>
          <p:nvPr/>
        </p:nvSpPr>
        <p:spPr>
          <a:xfrm>
            <a:off x="4481807" y="756275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84" name="object 41">
            <a:extLst>
              <a:ext uri="{FF2B5EF4-FFF2-40B4-BE49-F238E27FC236}">
                <a16:creationId xmlns:a16="http://schemas.microsoft.com/office/drawing/2014/main" id="{E06E4F4F-DEC5-DB40-9FF9-BCFDE102B361}"/>
              </a:ext>
            </a:extLst>
          </p:cNvPr>
          <p:cNvSpPr/>
          <p:nvPr/>
        </p:nvSpPr>
        <p:spPr>
          <a:xfrm>
            <a:off x="9658652" y="332038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79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65" y="40328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85" name="object 42">
            <a:extLst>
              <a:ext uri="{FF2B5EF4-FFF2-40B4-BE49-F238E27FC236}">
                <a16:creationId xmlns:a16="http://schemas.microsoft.com/office/drawing/2014/main" id="{B6AE2138-539A-A045-A217-435C5F0470C5}"/>
              </a:ext>
            </a:extLst>
          </p:cNvPr>
          <p:cNvSpPr/>
          <p:nvPr/>
        </p:nvSpPr>
        <p:spPr>
          <a:xfrm>
            <a:off x="9658652" y="332038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79">
                <a:moveTo>
                  <a:pt x="21278" y="42605"/>
                </a:moveTo>
                <a:lnTo>
                  <a:pt x="26936" y="4260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30"/>
                </a:lnTo>
                <a:lnTo>
                  <a:pt x="40328" y="10229"/>
                </a:lnTo>
                <a:lnTo>
                  <a:pt x="36347" y="6210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28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86" name="object 43">
            <a:extLst>
              <a:ext uri="{FF2B5EF4-FFF2-40B4-BE49-F238E27FC236}">
                <a16:creationId xmlns:a16="http://schemas.microsoft.com/office/drawing/2014/main" id="{7555916B-8FD8-704C-B189-45F6A85C6949}"/>
              </a:ext>
            </a:extLst>
          </p:cNvPr>
          <p:cNvSpPr/>
          <p:nvPr/>
        </p:nvSpPr>
        <p:spPr>
          <a:xfrm>
            <a:off x="6348410" y="761173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2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28" y="32375"/>
                </a:lnTo>
                <a:lnTo>
                  <a:pt x="10229" y="40338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38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15630"/>
                </a:lnTo>
                <a:lnTo>
                  <a:pt x="40366" y="1023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87" name="object 44">
            <a:extLst>
              <a:ext uri="{FF2B5EF4-FFF2-40B4-BE49-F238E27FC236}">
                <a16:creationId xmlns:a16="http://schemas.microsoft.com/office/drawing/2014/main" id="{3332C633-DE28-2C46-A298-CA2406761921}"/>
              </a:ext>
            </a:extLst>
          </p:cNvPr>
          <p:cNvSpPr/>
          <p:nvPr/>
        </p:nvSpPr>
        <p:spPr>
          <a:xfrm>
            <a:off x="6348410" y="761173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36" y="42605"/>
                </a:lnTo>
                <a:lnTo>
                  <a:pt x="32365" y="40338"/>
                </a:lnTo>
                <a:lnTo>
                  <a:pt x="36347" y="36356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39"/>
                </a:lnTo>
                <a:lnTo>
                  <a:pt x="36347" y="6219"/>
                </a:lnTo>
                <a:lnTo>
                  <a:pt x="32365" y="223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2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88" name="object 45">
            <a:extLst>
              <a:ext uri="{FF2B5EF4-FFF2-40B4-BE49-F238E27FC236}">
                <a16:creationId xmlns:a16="http://schemas.microsoft.com/office/drawing/2014/main" id="{97E8A74D-A0D5-1242-8D8D-342FF70F15C5}"/>
              </a:ext>
            </a:extLst>
          </p:cNvPr>
          <p:cNvSpPr/>
          <p:nvPr/>
        </p:nvSpPr>
        <p:spPr>
          <a:xfrm>
            <a:off x="6806530" y="738847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89" name="object 46">
            <a:extLst>
              <a:ext uri="{FF2B5EF4-FFF2-40B4-BE49-F238E27FC236}">
                <a16:creationId xmlns:a16="http://schemas.microsoft.com/office/drawing/2014/main" id="{69066848-13CF-764C-8B28-9DBB6008D86F}"/>
              </a:ext>
            </a:extLst>
          </p:cNvPr>
          <p:cNvSpPr/>
          <p:nvPr/>
        </p:nvSpPr>
        <p:spPr>
          <a:xfrm>
            <a:off x="6806530" y="738847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74" y="42595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90" name="object 47">
            <a:extLst>
              <a:ext uri="{FF2B5EF4-FFF2-40B4-BE49-F238E27FC236}">
                <a16:creationId xmlns:a16="http://schemas.microsoft.com/office/drawing/2014/main" id="{C0AD801C-DBB5-964D-88EC-2E6134AEB526}"/>
              </a:ext>
            </a:extLst>
          </p:cNvPr>
          <p:cNvSpPr/>
          <p:nvPr/>
        </p:nvSpPr>
        <p:spPr>
          <a:xfrm>
            <a:off x="9727469" y="668001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30" y="0"/>
                </a:lnTo>
                <a:lnTo>
                  <a:pt x="10229" y="2238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6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28" y="1022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91" name="object 48">
            <a:extLst>
              <a:ext uri="{FF2B5EF4-FFF2-40B4-BE49-F238E27FC236}">
                <a16:creationId xmlns:a16="http://schemas.microsoft.com/office/drawing/2014/main" id="{D0BB4988-0D0F-C748-A7BC-D7380B097BA9}"/>
              </a:ext>
            </a:extLst>
          </p:cNvPr>
          <p:cNvSpPr/>
          <p:nvPr/>
        </p:nvSpPr>
        <p:spPr>
          <a:xfrm>
            <a:off x="9727469" y="668001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5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3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66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92" name="object 49">
            <a:extLst>
              <a:ext uri="{FF2B5EF4-FFF2-40B4-BE49-F238E27FC236}">
                <a16:creationId xmlns:a16="http://schemas.microsoft.com/office/drawing/2014/main" id="{975F752F-0394-CB4D-BE63-F061137A3660}"/>
              </a:ext>
            </a:extLst>
          </p:cNvPr>
          <p:cNvSpPr/>
          <p:nvPr/>
        </p:nvSpPr>
        <p:spPr>
          <a:xfrm>
            <a:off x="5832870" y="707624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30" y="0"/>
                </a:lnTo>
                <a:lnTo>
                  <a:pt x="10239" y="2228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38" y="32365"/>
                </a:lnTo>
                <a:lnTo>
                  <a:pt x="10239" y="40366"/>
                </a:lnTo>
                <a:lnTo>
                  <a:pt x="15630" y="42595"/>
                </a:lnTo>
                <a:lnTo>
                  <a:pt x="26946" y="42595"/>
                </a:lnTo>
                <a:lnTo>
                  <a:pt x="32337" y="40366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15659"/>
                </a:lnTo>
                <a:lnTo>
                  <a:pt x="40338" y="10229"/>
                </a:lnTo>
                <a:lnTo>
                  <a:pt x="32337" y="222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93" name="object 50">
            <a:extLst>
              <a:ext uri="{FF2B5EF4-FFF2-40B4-BE49-F238E27FC236}">
                <a16:creationId xmlns:a16="http://schemas.microsoft.com/office/drawing/2014/main" id="{39AFEA03-E5AB-D445-9256-D6E10FAB4D9D}"/>
              </a:ext>
            </a:extLst>
          </p:cNvPr>
          <p:cNvSpPr/>
          <p:nvPr/>
        </p:nvSpPr>
        <p:spPr>
          <a:xfrm>
            <a:off x="5832870" y="707624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95"/>
                </a:moveTo>
                <a:lnTo>
                  <a:pt x="26946" y="42595"/>
                </a:lnTo>
                <a:lnTo>
                  <a:pt x="32337" y="40366"/>
                </a:lnTo>
                <a:lnTo>
                  <a:pt x="36356" y="36347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21278"/>
                </a:lnTo>
                <a:lnTo>
                  <a:pt x="42567" y="15659"/>
                </a:lnTo>
                <a:lnTo>
                  <a:pt x="40338" y="10229"/>
                </a:lnTo>
                <a:lnTo>
                  <a:pt x="36356" y="6248"/>
                </a:lnTo>
                <a:lnTo>
                  <a:pt x="32337" y="2228"/>
                </a:lnTo>
                <a:lnTo>
                  <a:pt x="2694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28"/>
                </a:lnTo>
                <a:lnTo>
                  <a:pt x="6219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39" y="40366"/>
                </a:lnTo>
                <a:lnTo>
                  <a:pt x="15630" y="42595"/>
                </a:lnTo>
                <a:lnTo>
                  <a:pt x="2128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94" name="object 51">
            <a:extLst>
              <a:ext uri="{FF2B5EF4-FFF2-40B4-BE49-F238E27FC236}">
                <a16:creationId xmlns:a16="http://schemas.microsoft.com/office/drawing/2014/main" id="{0C5EE9F0-449E-DA49-801E-111E037EEF96}"/>
              </a:ext>
            </a:extLst>
          </p:cNvPr>
          <p:cNvSpPr/>
          <p:nvPr/>
        </p:nvSpPr>
        <p:spPr>
          <a:xfrm>
            <a:off x="5476930" y="589009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21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95" name="object 52">
            <a:extLst>
              <a:ext uri="{FF2B5EF4-FFF2-40B4-BE49-F238E27FC236}">
                <a16:creationId xmlns:a16="http://schemas.microsoft.com/office/drawing/2014/main" id="{50626FC4-E5FC-3A4E-8278-CBFBDEADC42A}"/>
              </a:ext>
            </a:extLst>
          </p:cNvPr>
          <p:cNvSpPr/>
          <p:nvPr/>
        </p:nvSpPr>
        <p:spPr>
          <a:xfrm>
            <a:off x="5476930" y="589009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20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96" name="object 53">
            <a:extLst>
              <a:ext uri="{FF2B5EF4-FFF2-40B4-BE49-F238E27FC236}">
                <a16:creationId xmlns:a16="http://schemas.microsoft.com/office/drawing/2014/main" id="{EA4B9088-6332-6F4F-AF8D-DBFCC3B7362B}"/>
              </a:ext>
            </a:extLst>
          </p:cNvPr>
          <p:cNvSpPr/>
          <p:nvPr/>
        </p:nvSpPr>
        <p:spPr>
          <a:xfrm>
            <a:off x="8057167" y="419414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38"/>
                </a:lnTo>
                <a:lnTo>
                  <a:pt x="2228" y="1023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38"/>
                </a:lnTo>
                <a:lnTo>
                  <a:pt x="15668" y="42605"/>
                </a:lnTo>
                <a:lnTo>
                  <a:pt x="26936" y="42605"/>
                </a:lnTo>
                <a:lnTo>
                  <a:pt x="32365" y="40338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28" y="1023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97" name="object 54">
            <a:extLst>
              <a:ext uri="{FF2B5EF4-FFF2-40B4-BE49-F238E27FC236}">
                <a16:creationId xmlns:a16="http://schemas.microsoft.com/office/drawing/2014/main" id="{E462888C-2817-1947-8F31-AFF1D3C70E30}"/>
              </a:ext>
            </a:extLst>
          </p:cNvPr>
          <p:cNvSpPr/>
          <p:nvPr/>
        </p:nvSpPr>
        <p:spPr>
          <a:xfrm>
            <a:off x="8057167" y="419414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38"/>
                </a:lnTo>
                <a:lnTo>
                  <a:pt x="36347" y="3635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28" y="10239"/>
                </a:lnTo>
                <a:lnTo>
                  <a:pt x="36347" y="6219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68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2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68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98" name="object 55">
            <a:extLst>
              <a:ext uri="{FF2B5EF4-FFF2-40B4-BE49-F238E27FC236}">
                <a16:creationId xmlns:a16="http://schemas.microsoft.com/office/drawing/2014/main" id="{594891D5-3DD6-5841-8BBA-448E10CD6CD4}"/>
              </a:ext>
            </a:extLst>
          </p:cNvPr>
          <p:cNvSpPr/>
          <p:nvPr/>
        </p:nvSpPr>
        <p:spPr>
          <a:xfrm>
            <a:off x="7942184" y="326241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74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66" y="32365"/>
                </a:lnTo>
                <a:lnTo>
                  <a:pt x="10229" y="4036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66"/>
                </a:lnTo>
                <a:lnTo>
                  <a:pt x="36385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29"/>
                </a:lnTo>
                <a:lnTo>
                  <a:pt x="32375" y="226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99" name="object 56">
            <a:extLst>
              <a:ext uri="{FF2B5EF4-FFF2-40B4-BE49-F238E27FC236}">
                <a16:creationId xmlns:a16="http://schemas.microsoft.com/office/drawing/2014/main" id="{5291344C-6B93-0947-9300-D1DEF4565D07}"/>
              </a:ext>
            </a:extLst>
          </p:cNvPr>
          <p:cNvSpPr/>
          <p:nvPr/>
        </p:nvSpPr>
        <p:spPr>
          <a:xfrm>
            <a:off x="7942184" y="326241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16" y="42605"/>
                </a:moveTo>
                <a:lnTo>
                  <a:pt x="26974" y="42605"/>
                </a:lnTo>
                <a:lnTo>
                  <a:pt x="32375" y="40366"/>
                </a:lnTo>
                <a:lnTo>
                  <a:pt x="36385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66" y="10229"/>
                </a:lnTo>
                <a:lnTo>
                  <a:pt x="36385" y="6248"/>
                </a:lnTo>
                <a:lnTo>
                  <a:pt x="32375" y="2266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00" name="object 57">
            <a:extLst>
              <a:ext uri="{FF2B5EF4-FFF2-40B4-BE49-F238E27FC236}">
                <a16:creationId xmlns:a16="http://schemas.microsoft.com/office/drawing/2014/main" id="{64D6EF1A-F057-F242-BD31-753D3B6A8B79}"/>
              </a:ext>
            </a:extLst>
          </p:cNvPr>
          <p:cNvSpPr/>
          <p:nvPr/>
        </p:nvSpPr>
        <p:spPr>
          <a:xfrm>
            <a:off x="9630344" y="559060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01" name="object 58">
            <a:extLst>
              <a:ext uri="{FF2B5EF4-FFF2-40B4-BE49-F238E27FC236}">
                <a16:creationId xmlns:a16="http://schemas.microsoft.com/office/drawing/2014/main" id="{C0D7871F-6BB1-A34C-94E8-6C4357812B58}"/>
              </a:ext>
            </a:extLst>
          </p:cNvPr>
          <p:cNvSpPr/>
          <p:nvPr/>
        </p:nvSpPr>
        <p:spPr>
          <a:xfrm>
            <a:off x="9630344" y="559060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02" name="object 59">
            <a:extLst>
              <a:ext uri="{FF2B5EF4-FFF2-40B4-BE49-F238E27FC236}">
                <a16:creationId xmlns:a16="http://schemas.microsoft.com/office/drawing/2014/main" id="{00908E25-C82A-444F-93F2-18288092D907}"/>
              </a:ext>
            </a:extLst>
          </p:cNvPr>
          <p:cNvSpPr/>
          <p:nvPr/>
        </p:nvSpPr>
        <p:spPr>
          <a:xfrm>
            <a:off x="7097360" y="797651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3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68" y="42595"/>
                </a:lnTo>
                <a:lnTo>
                  <a:pt x="26936" y="42595"/>
                </a:lnTo>
                <a:lnTo>
                  <a:pt x="32375" y="40366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38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03" name="object 60">
            <a:extLst>
              <a:ext uri="{FF2B5EF4-FFF2-40B4-BE49-F238E27FC236}">
                <a16:creationId xmlns:a16="http://schemas.microsoft.com/office/drawing/2014/main" id="{197F573C-C92C-034C-9B43-DAEF9108BCF9}"/>
              </a:ext>
            </a:extLst>
          </p:cNvPr>
          <p:cNvSpPr/>
          <p:nvPr/>
        </p:nvSpPr>
        <p:spPr>
          <a:xfrm>
            <a:off x="7097360" y="797651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95"/>
                </a:moveTo>
                <a:lnTo>
                  <a:pt x="26936" y="42595"/>
                </a:lnTo>
                <a:lnTo>
                  <a:pt x="32375" y="40366"/>
                </a:lnTo>
                <a:lnTo>
                  <a:pt x="36356" y="36347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59"/>
                </a:lnTo>
                <a:lnTo>
                  <a:pt x="40338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3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68" y="42595"/>
                </a:lnTo>
                <a:lnTo>
                  <a:pt x="2128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04" name="object 61">
            <a:extLst>
              <a:ext uri="{FF2B5EF4-FFF2-40B4-BE49-F238E27FC236}">
                <a16:creationId xmlns:a16="http://schemas.microsoft.com/office/drawing/2014/main" id="{3B26209A-72C4-9742-B3AD-6789A685FC13}"/>
              </a:ext>
            </a:extLst>
          </p:cNvPr>
          <p:cNvSpPr/>
          <p:nvPr/>
        </p:nvSpPr>
        <p:spPr>
          <a:xfrm>
            <a:off x="4439426" y="699909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66" y="32327"/>
                </a:lnTo>
                <a:lnTo>
                  <a:pt x="10229" y="40328"/>
                </a:lnTo>
                <a:lnTo>
                  <a:pt x="15659" y="42567"/>
                </a:lnTo>
                <a:lnTo>
                  <a:pt x="26936" y="42567"/>
                </a:lnTo>
                <a:lnTo>
                  <a:pt x="32365" y="40328"/>
                </a:lnTo>
                <a:lnTo>
                  <a:pt x="40366" y="32327"/>
                </a:lnTo>
                <a:lnTo>
                  <a:pt x="42595" y="26936"/>
                </a:lnTo>
                <a:lnTo>
                  <a:pt x="42595" y="15621"/>
                </a:lnTo>
                <a:lnTo>
                  <a:pt x="40366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05" name="object 62">
            <a:extLst>
              <a:ext uri="{FF2B5EF4-FFF2-40B4-BE49-F238E27FC236}">
                <a16:creationId xmlns:a16="http://schemas.microsoft.com/office/drawing/2014/main" id="{5D6725E1-1A26-5846-B0B3-DBCAC75B283C}"/>
              </a:ext>
            </a:extLst>
          </p:cNvPr>
          <p:cNvSpPr/>
          <p:nvPr/>
        </p:nvSpPr>
        <p:spPr>
          <a:xfrm>
            <a:off x="4439426" y="699909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67"/>
                </a:moveTo>
                <a:lnTo>
                  <a:pt x="26936" y="42567"/>
                </a:lnTo>
                <a:lnTo>
                  <a:pt x="32365" y="40328"/>
                </a:lnTo>
                <a:lnTo>
                  <a:pt x="36347" y="36347"/>
                </a:lnTo>
                <a:lnTo>
                  <a:pt x="40366" y="32327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21"/>
                </a:lnTo>
                <a:lnTo>
                  <a:pt x="40366" y="10229"/>
                </a:lnTo>
                <a:lnTo>
                  <a:pt x="36347" y="6210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66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27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67"/>
                </a:lnTo>
                <a:lnTo>
                  <a:pt x="21316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06" name="object 63">
            <a:extLst>
              <a:ext uri="{FF2B5EF4-FFF2-40B4-BE49-F238E27FC236}">
                <a16:creationId xmlns:a16="http://schemas.microsoft.com/office/drawing/2014/main" id="{3854A869-6442-2148-B98F-A52F1D1C2E97}"/>
              </a:ext>
            </a:extLst>
          </p:cNvPr>
          <p:cNvSpPr/>
          <p:nvPr/>
        </p:nvSpPr>
        <p:spPr>
          <a:xfrm>
            <a:off x="3631626" y="804162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68" y="0"/>
                </a:lnTo>
                <a:lnTo>
                  <a:pt x="10239" y="2228"/>
                </a:lnTo>
                <a:lnTo>
                  <a:pt x="223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38" y="32365"/>
                </a:lnTo>
                <a:lnTo>
                  <a:pt x="10239" y="40328"/>
                </a:lnTo>
                <a:lnTo>
                  <a:pt x="15668" y="42605"/>
                </a:lnTo>
                <a:lnTo>
                  <a:pt x="26946" y="42605"/>
                </a:lnTo>
                <a:lnTo>
                  <a:pt x="32375" y="40328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76" y="10229"/>
                </a:lnTo>
                <a:lnTo>
                  <a:pt x="32375" y="222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07" name="object 64">
            <a:extLst>
              <a:ext uri="{FF2B5EF4-FFF2-40B4-BE49-F238E27FC236}">
                <a16:creationId xmlns:a16="http://schemas.microsoft.com/office/drawing/2014/main" id="{9A930EA5-9FE0-3A4E-A887-E0BD20AC9AFA}"/>
              </a:ext>
            </a:extLst>
          </p:cNvPr>
          <p:cNvSpPr/>
          <p:nvPr/>
        </p:nvSpPr>
        <p:spPr>
          <a:xfrm>
            <a:off x="3631626" y="804162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605"/>
                </a:moveTo>
                <a:lnTo>
                  <a:pt x="26946" y="42605"/>
                </a:lnTo>
                <a:lnTo>
                  <a:pt x="32375" y="40328"/>
                </a:lnTo>
                <a:lnTo>
                  <a:pt x="36356" y="36347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30"/>
                </a:lnTo>
                <a:lnTo>
                  <a:pt x="40376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4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28"/>
                </a:lnTo>
                <a:lnTo>
                  <a:pt x="6257" y="6210"/>
                </a:lnTo>
                <a:lnTo>
                  <a:pt x="2238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57" y="36347"/>
                </a:lnTo>
                <a:lnTo>
                  <a:pt x="10239" y="40328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08" name="object 65">
            <a:extLst>
              <a:ext uri="{FF2B5EF4-FFF2-40B4-BE49-F238E27FC236}">
                <a16:creationId xmlns:a16="http://schemas.microsoft.com/office/drawing/2014/main" id="{8D478900-92B4-3642-948B-33E689427B4D}"/>
              </a:ext>
            </a:extLst>
          </p:cNvPr>
          <p:cNvSpPr/>
          <p:nvPr/>
        </p:nvSpPr>
        <p:spPr>
          <a:xfrm>
            <a:off x="7482737" y="712752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09" name="object 66">
            <a:extLst>
              <a:ext uri="{FF2B5EF4-FFF2-40B4-BE49-F238E27FC236}">
                <a16:creationId xmlns:a16="http://schemas.microsoft.com/office/drawing/2014/main" id="{68E95971-48A1-5247-871F-B85C3FC47924}"/>
              </a:ext>
            </a:extLst>
          </p:cNvPr>
          <p:cNvSpPr/>
          <p:nvPr/>
        </p:nvSpPr>
        <p:spPr>
          <a:xfrm>
            <a:off x="7482737" y="712752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10" name="object 67">
            <a:extLst>
              <a:ext uri="{FF2B5EF4-FFF2-40B4-BE49-F238E27FC236}">
                <a16:creationId xmlns:a16="http://schemas.microsoft.com/office/drawing/2014/main" id="{C0F3EDC6-1EFE-B446-80E0-E450D8B45EC1}"/>
              </a:ext>
            </a:extLst>
          </p:cNvPr>
          <p:cNvSpPr/>
          <p:nvPr/>
        </p:nvSpPr>
        <p:spPr>
          <a:xfrm>
            <a:off x="5050660" y="800474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65" y="40328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11" name="object 68">
            <a:extLst>
              <a:ext uri="{FF2B5EF4-FFF2-40B4-BE49-F238E27FC236}">
                <a16:creationId xmlns:a16="http://schemas.microsoft.com/office/drawing/2014/main" id="{19A6D2CA-71F3-CB45-A87F-0DC567F33F29}"/>
              </a:ext>
            </a:extLst>
          </p:cNvPr>
          <p:cNvSpPr/>
          <p:nvPr/>
        </p:nvSpPr>
        <p:spPr>
          <a:xfrm>
            <a:off x="5050660" y="800474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12" name="object 69">
            <a:extLst>
              <a:ext uri="{FF2B5EF4-FFF2-40B4-BE49-F238E27FC236}">
                <a16:creationId xmlns:a16="http://schemas.microsoft.com/office/drawing/2014/main" id="{76959254-BEE0-4E4B-970C-6E44F8A6F30D}"/>
              </a:ext>
            </a:extLst>
          </p:cNvPr>
          <p:cNvSpPr/>
          <p:nvPr/>
        </p:nvSpPr>
        <p:spPr>
          <a:xfrm>
            <a:off x="8053000" y="401507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68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13" name="object 70">
            <a:extLst>
              <a:ext uri="{FF2B5EF4-FFF2-40B4-BE49-F238E27FC236}">
                <a16:creationId xmlns:a16="http://schemas.microsoft.com/office/drawing/2014/main" id="{0EB3A097-C467-0C42-8273-A6E81B52632F}"/>
              </a:ext>
            </a:extLst>
          </p:cNvPr>
          <p:cNvSpPr/>
          <p:nvPr/>
        </p:nvSpPr>
        <p:spPr>
          <a:xfrm>
            <a:off x="8053000" y="401507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68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14" name="object 71">
            <a:extLst>
              <a:ext uri="{FF2B5EF4-FFF2-40B4-BE49-F238E27FC236}">
                <a16:creationId xmlns:a16="http://schemas.microsoft.com/office/drawing/2014/main" id="{41E11494-A92F-984E-9702-5301635B456C}"/>
              </a:ext>
            </a:extLst>
          </p:cNvPr>
          <p:cNvSpPr/>
          <p:nvPr/>
        </p:nvSpPr>
        <p:spPr>
          <a:xfrm>
            <a:off x="9787629" y="634962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38" y="32365"/>
                </a:lnTo>
                <a:lnTo>
                  <a:pt x="10229" y="4032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37" y="40328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15630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15" name="object 72">
            <a:extLst>
              <a:ext uri="{FF2B5EF4-FFF2-40B4-BE49-F238E27FC236}">
                <a16:creationId xmlns:a16="http://schemas.microsoft.com/office/drawing/2014/main" id="{519FB7F3-7BC3-1F4B-B1D7-42DCFB8D7D0D}"/>
              </a:ext>
            </a:extLst>
          </p:cNvPr>
          <p:cNvSpPr/>
          <p:nvPr/>
        </p:nvSpPr>
        <p:spPr>
          <a:xfrm>
            <a:off x="9787629" y="634962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288" y="42605"/>
                </a:moveTo>
                <a:lnTo>
                  <a:pt x="26936" y="42605"/>
                </a:lnTo>
                <a:lnTo>
                  <a:pt x="32337" y="40328"/>
                </a:lnTo>
                <a:lnTo>
                  <a:pt x="36356" y="36347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21278"/>
                </a:lnTo>
                <a:lnTo>
                  <a:pt x="42567" y="15630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29" y="40328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16" name="object 73">
            <a:extLst>
              <a:ext uri="{FF2B5EF4-FFF2-40B4-BE49-F238E27FC236}">
                <a16:creationId xmlns:a16="http://schemas.microsoft.com/office/drawing/2014/main" id="{3C701722-5318-0D4D-A04D-01B08E1C3D37}"/>
              </a:ext>
            </a:extLst>
          </p:cNvPr>
          <p:cNvSpPr/>
          <p:nvPr/>
        </p:nvSpPr>
        <p:spPr>
          <a:xfrm>
            <a:off x="4909484" y="690911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38" y="32365"/>
                </a:lnTo>
                <a:lnTo>
                  <a:pt x="10229" y="4036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37" y="40366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15668"/>
                </a:lnTo>
                <a:lnTo>
                  <a:pt x="40338" y="10229"/>
                </a:lnTo>
                <a:lnTo>
                  <a:pt x="3233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17" name="object 74">
            <a:extLst>
              <a:ext uri="{FF2B5EF4-FFF2-40B4-BE49-F238E27FC236}">
                <a16:creationId xmlns:a16="http://schemas.microsoft.com/office/drawing/2014/main" id="{07FF59CC-B7C4-1F44-AF0C-44ECF679014C}"/>
              </a:ext>
            </a:extLst>
          </p:cNvPr>
          <p:cNvSpPr/>
          <p:nvPr/>
        </p:nvSpPr>
        <p:spPr>
          <a:xfrm>
            <a:off x="4909484" y="690911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37" y="40366"/>
                </a:lnTo>
                <a:lnTo>
                  <a:pt x="36356" y="36347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21316"/>
                </a:lnTo>
                <a:lnTo>
                  <a:pt x="42567" y="15668"/>
                </a:lnTo>
                <a:lnTo>
                  <a:pt x="40338" y="10229"/>
                </a:lnTo>
                <a:lnTo>
                  <a:pt x="36356" y="6248"/>
                </a:lnTo>
                <a:lnTo>
                  <a:pt x="32337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9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29" y="4036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18" name="object 75">
            <a:extLst>
              <a:ext uri="{FF2B5EF4-FFF2-40B4-BE49-F238E27FC236}">
                <a16:creationId xmlns:a16="http://schemas.microsoft.com/office/drawing/2014/main" id="{E948D280-09CA-0449-8498-A771171044E0}"/>
              </a:ext>
            </a:extLst>
          </p:cNvPr>
          <p:cNvSpPr/>
          <p:nvPr/>
        </p:nvSpPr>
        <p:spPr>
          <a:xfrm>
            <a:off x="7161846" y="783604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3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38" y="32375"/>
                </a:lnTo>
                <a:lnTo>
                  <a:pt x="6219" y="36356"/>
                </a:lnTo>
                <a:lnTo>
                  <a:pt x="10239" y="4032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75" y="40328"/>
                </a:lnTo>
                <a:lnTo>
                  <a:pt x="40338" y="3237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38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19" name="object 76">
            <a:extLst>
              <a:ext uri="{FF2B5EF4-FFF2-40B4-BE49-F238E27FC236}">
                <a16:creationId xmlns:a16="http://schemas.microsoft.com/office/drawing/2014/main" id="{33E37F56-97C0-8E40-AB7E-4DE55D8D829A}"/>
              </a:ext>
            </a:extLst>
          </p:cNvPr>
          <p:cNvSpPr/>
          <p:nvPr/>
        </p:nvSpPr>
        <p:spPr>
          <a:xfrm>
            <a:off x="7161846" y="783604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75" y="40328"/>
                </a:lnTo>
                <a:lnTo>
                  <a:pt x="36356" y="36356"/>
                </a:lnTo>
                <a:lnTo>
                  <a:pt x="40338" y="3237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30"/>
                </a:lnTo>
                <a:lnTo>
                  <a:pt x="40338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75"/>
                </a:lnTo>
                <a:lnTo>
                  <a:pt x="6219" y="36356"/>
                </a:lnTo>
                <a:lnTo>
                  <a:pt x="10239" y="40328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20" name="object 77">
            <a:extLst>
              <a:ext uri="{FF2B5EF4-FFF2-40B4-BE49-F238E27FC236}">
                <a16:creationId xmlns:a16="http://schemas.microsoft.com/office/drawing/2014/main" id="{3161BDAD-4640-5544-B9F2-610439F6D63C}"/>
              </a:ext>
            </a:extLst>
          </p:cNvPr>
          <p:cNvSpPr/>
          <p:nvPr/>
        </p:nvSpPr>
        <p:spPr>
          <a:xfrm>
            <a:off x="9793065" y="802038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21" y="0"/>
                </a:lnTo>
                <a:lnTo>
                  <a:pt x="10229" y="2276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7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40328" y="3237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28" y="10239"/>
                </a:lnTo>
                <a:lnTo>
                  <a:pt x="3236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21" name="object 78">
            <a:extLst>
              <a:ext uri="{FF2B5EF4-FFF2-40B4-BE49-F238E27FC236}">
                <a16:creationId xmlns:a16="http://schemas.microsoft.com/office/drawing/2014/main" id="{FF41E1A6-FFF3-E84B-8E34-FF24275378E9}"/>
              </a:ext>
            </a:extLst>
          </p:cNvPr>
          <p:cNvSpPr/>
          <p:nvPr/>
        </p:nvSpPr>
        <p:spPr>
          <a:xfrm>
            <a:off x="9793063" y="802038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278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28" y="32375"/>
                </a:lnTo>
                <a:lnTo>
                  <a:pt x="42595" y="26936"/>
                </a:lnTo>
                <a:lnTo>
                  <a:pt x="42595" y="21326"/>
                </a:lnTo>
                <a:lnTo>
                  <a:pt x="42595" y="15668"/>
                </a:lnTo>
                <a:lnTo>
                  <a:pt x="40328" y="10239"/>
                </a:lnTo>
                <a:lnTo>
                  <a:pt x="36347" y="6257"/>
                </a:lnTo>
                <a:lnTo>
                  <a:pt x="32365" y="2276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76"/>
                </a:lnTo>
                <a:lnTo>
                  <a:pt x="6210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76"/>
                </a:lnTo>
                <a:lnTo>
                  <a:pt x="15620" y="42605"/>
                </a:lnTo>
                <a:lnTo>
                  <a:pt x="21278" y="42605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22" name="object 79">
            <a:extLst>
              <a:ext uri="{FF2B5EF4-FFF2-40B4-BE49-F238E27FC236}">
                <a16:creationId xmlns:a16="http://schemas.microsoft.com/office/drawing/2014/main" id="{185B3C3A-1722-3049-A362-00A63214418D}"/>
              </a:ext>
            </a:extLst>
          </p:cNvPr>
          <p:cNvSpPr/>
          <p:nvPr/>
        </p:nvSpPr>
        <p:spPr>
          <a:xfrm>
            <a:off x="9021143" y="316489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79">
                <a:moveTo>
                  <a:pt x="26936" y="0"/>
                </a:moveTo>
                <a:lnTo>
                  <a:pt x="15659" y="0"/>
                </a:lnTo>
                <a:lnTo>
                  <a:pt x="10229" y="2276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28" y="32375"/>
                </a:lnTo>
                <a:lnTo>
                  <a:pt x="10229" y="4037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39"/>
                </a:lnTo>
                <a:lnTo>
                  <a:pt x="3236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23" name="object 80">
            <a:extLst>
              <a:ext uri="{FF2B5EF4-FFF2-40B4-BE49-F238E27FC236}">
                <a16:creationId xmlns:a16="http://schemas.microsoft.com/office/drawing/2014/main" id="{C7E45DB8-9F7E-7D40-967E-553DE53695D5}"/>
              </a:ext>
            </a:extLst>
          </p:cNvPr>
          <p:cNvSpPr/>
          <p:nvPr/>
        </p:nvSpPr>
        <p:spPr>
          <a:xfrm>
            <a:off x="9021143" y="316489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79">
                <a:moveTo>
                  <a:pt x="21316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95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76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76"/>
                </a:lnTo>
                <a:lnTo>
                  <a:pt x="6248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28" y="32375"/>
                </a:lnTo>
                <a:lnTo>
                  <a:pt x="6248" y="36395"/>
                </a:lnTo>
                <a:lnTo>
                  <a:pt x="10229" y="4037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24" name="object 81">
            <a:extLst>
              <a:ext uri="{FF2B5EF4-FFF2-40B4-BE49-F238E27FC236}">
                <a16:creationId xmlns:a16="http://schemas.microsoft.com/office/drawing/2014/main" id="{BA8B7F3B-6720-EE46-8739-7EE0316B9AE8}"/>
              </a:ext>
            </a:extLst>
          </p:cNvPr>
          <p:cNvSpPr/>
          <p:nvPr/>
        </p:nvSpPr>
        <p:spPr>
          <a:xfrm>
            <a:off x="5557624" y="801827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28" y="32327"/>
                </a:lnTo>
                <a:lnTo>
                  <a:pt x="6210" y="36347"/>
                </a:lnTo>
                <a:lnTo>
                  <a:pt x="10229" y="40328"/>
                </a:lnTo>
                <a:lnTo>
                  <a:pt x="15621" y="42567"/>
                </a:lnTo>
                <a:lnTo>
                  <a:pt x="26936" y="42567"/>
                </a:lnTo>
                <a:lnTo>
                  <a:pt x="32327" y="40328"/>
                </a:lnTo>
                <a:lnTo>
                  <a:pt x="36347" y="36347"/>
                </a:lnTo>
                <a:lnTo>
                  <a:pt x="40328" y="32327"/>
                </a:lnTo>
                <a:lnTo>
                  <a:pt x="42557" y="26936"/>
                </a:lnTo>
                <a:lnTo>
                  <a:pt x="42557" y="15621"/>
                </a:lnTo>
                <a:lnTo>
                  <a:pt x="40328" y="10229"/>
                </a:lnTo>
                <a:lnTo>
                  <a:pt x="36347" y="6210"/>
                </a:lnTo>
                <a:lnTo>
                  <a:pt x="3232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25" name="object 82">
            <a:extLst>
              <a:ext uri="{FF2B5EF4-FFF2-40B4-BE49-F238E27FC236}">
                <a16:creationId xmlns:a16="http://schemas.microsoft.com/office/drawing/2014/main" id="{6A72B70C-3B59-3449-A0D4-D30D96F49724}"/>
              </a:ext>
            </a:extLst>
          </p:cNvPr>
          <p:cNvSpPr/>
          <p:nvPr/>
        </p:nvSpPr>
        <p:spPr>
          <a:xfrm>
            <a:off x="5557624" y="801827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67"/>
                </a:moveTo>
                <a:lnTo>
                  <a:pt x="26936" y="42567"/>
                </a:lnTo>
                <a:lnTo>
                  <a:pt x="32327" y="40328"/>
                </a:lnTo>
                <a:lnTo>
                  <a:pt x="36347" y="36347"/>
                </a:lnTo>
                <a:lnTo>
                  <a:pt x="40328" y="32327"/>
                </a:lnTo>
                <a:lnTo>
                  <a:pt x="42557" y="26936"/>
                </a:lnTo>
                <a:lnTo>
                  <a:pt x="42557" y="21278"/>
                </a:lnTo>
                <a:lnTo>
                  <a:pt x="42557" y="15620"/>
                </a:lnTo>
                <a:lnTo>
                  <a:pt x="40328" y="10229"/>
                </a:lnTo>
                <a:lnTo>
                  <a:pt x="36347" y="6210"/>
                </a:lnTo>
                <a:lnTo>
                  <a:pt x="32327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27"/>
                </a:lnTo>
                <a:lnTo>
                  <a:pt x="6210" y="36347"/>
                </a:lnTo>
                <a:lnTo>
                  <a:pt x="10229" y="40328"/>
                </a:lnTo>
                <a:lnTo>
                  <a:pt x="15621" y="42567"/>
                </a:lnTo>
                <a:lnTo>
                  <a:pt x="21278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26" name="object 83">
            <a:extLst>
              <a:ext uri="{FF2B5EF4-FFF2-40B4-BE49-F238E27FC236}">
                <a16:creationId xmlns:a16="http://schemas.microsoft.com/office/drawing/2014/main" id="{D6498F79-50D2-7147-944C-1B0D403F6B59}"/>
              </a:ext>
            </a:extLst>
          </p:cNvPr>
          <p:cNvSpPr/>
          <p:nvPr/>
        </p:nvSpPr>
        <p:spPr>
          <a:xfrm>
            <a:off x="4588534" y="650030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76"/>
                </a:lnTo>
                <a:lnTo>
                  <a:pt x="15659" y="42605"/>
                </a:lnTo>
                <a:lnTo>
                  <a:pt x="26974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27" name="object 84">
            <a:extLst>
              <a:ext uri="{FF2B5EF4-FFF2-40B4-BE49-F238E27FC236}">
                <a16:creationId xmlns:a16="http://schemas.microsoft.com/office/drawing/2014/main" id="{4484A284-BF32-554D-B4A5-107C96781D6F}"/>
              </a:ext>
            </a:extLst>
          </p:cNvPr>
          <p:cNvSpPr/>
          <p:nvPr/>
        </p:nvSpPr>
        <p:spPr>
          <a:xfrm>
            <a:off x="4588534" y="650030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74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21288"/>
                </a:lnTo>
                <a:lnTo>
                  <a:pt x="4259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28" name="object 85">
            <a:extLst>
              <a:ext uri="{FF2B5EF4-FFF2-40B4-BE49-F238E27FC236}">
                <a16:creationId xmlns:a16="http://schemas.microsoft.com/office/drawing/2014/main" id="{D6DB8D7B-AA05-494B-AF48-EE49EA047A9D}"/>
              </a:ext>
            </a:extLst>
          </p:cNvPr>
          <p:cNvSpPr/>
          <p:nvPr/>
        </p:nvSpPr>
        <p:spPr>
          <a:xfrm>
            <a:off x="9551925" y="755244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68" y="0"/>
                </a:lnTo>
                <a:lnTo>
                  <a:pt x="10229" y="2238"/>
                </a:lnTo>
                <a:lnTo>
                  <a:pt x="6248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38" y="32375"/>
                </a:lnTo>
                <a:lnTo>
                  <a:pt x="6248" y="36356"/>
                </a:lnTo>
                <a:lnTo>
                  <a:pt x="10229" y="4036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66" y="10229"/>
                </a:lnTo>
                <a:lnTo>
                  <a:pt x="36356" y="6248"/>
                </a:lnTo>
                <a:lnTo>
                  <a:pt x="3237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29" name="object 86">
            <a:extLst>
              <a:ext uri="{FF2B5EF4-FFF2-40B4-BE49-F238E27FC236}">
                <a16:creationId xmlns:a16="http://schemas.microsoft.com/office/drawing/2014/main" id="{F21150EF-BD4E-684C-9210-076AED25C40C}"/>
              </a:ext>
            </a:extLst>
          </p:cNvPr>
          <p:cNvSpPr/>
          <p:nvPr/>
        </p:nvSpPr>
        <p:spPr>
          <a:xfrm>
            <a:off x="9551925" y="755244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605"/>
                </a:moveTo>
                <a:lnTo>
                  <a:pt x="2693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68"/>
                </a:lnTo>
                <a:lnTo>
                  <a:pt x="40366" y="10229"/>
                </a:lnTo>
                <a:lnTo>
                  <a:pt x="36356" y="6248"/>
                </a:lnTo>
                <a:lnTo>
                  <a:pt x="32375" y="2238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38"/>
                </a:lnTo>
                <a:lnTo>
                  <a:pt x="6248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38" y="32375"/>
                </a:lnTo>
                <a:lnTo>
                  <a:pt x="6248" y="36356"/>
                </a:lnTo>
                <a:lnTo>
                  <a:pt x="10229" y="4036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30" name="object 87">
            <a:extLst>
              <a:ext uri="{FF2B5EF4-FFF2-40B4-BE49-F238E27FC236}">
                <a16:creationId xmlns:a16="http://schemas.microsoft.com/office/drawing/2014/main" id="{67DDE69D-C26C-2C40-8003-5066F9113669}"/>
              </a:ext>
            </a:extLst>
          </p:cNvPr>
          <p:cNvSpPr/>
          <p:nvPr/>
        </p:nvSpPr>
        <p:spPr>
          <a:xfrm>
            <a:off x="4501536" y="705971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68" y="0"/>
                </a:lnTo>
                <a:lnTo>
                  <a:pt x="10239" y="2238"/>
                </a:lnTo>
                <a:lnTo>
                  <a:pt x="2276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76" y="32375"/>
                </a:lnTo>
                <a:lnTo>
                  <a:pt x="10239" y="4037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76"/>
                </a:lnTo>
                <a:lnTo>
                  <a:pt x="40376" y="32375"/>
                </a:lnTo>
                <a:lnTo>
                  <a:pt x="42605" y="26946"/>
                </a:lnTo>
                <a:lnTo>
                  <a:pt x="42605" y="15668"/>
                </a:lnTo>
                <a:lnTo>
                  <a:pt x="40376" y="10239"/>
                </a:lnTo>
                <a:lnTo>
                  <a:pt x="3237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31" name="object 88">
            <a:extLst>
              <a:ext uri="{FF2B5EF4-FFF2-40B4-BE49-F238E27FC236}">
                <a16:creationId xmlns:a16="http://schemas.microsoft.com/office/drawing/2014/main" id="{11BD13CD-0C17-B548-8444-E28D525AA208}"/>
              </a:ext>
            </a:extLst>
          </p:cNvPr>
          <p:cNvSpPr/>
          <p:nvPr/>
        </p:nvSpPr>
        <p:spPr>
          <a:xfrm>
            <a:off x="4501536" y="705971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605"/>
                </a:moveTo>
                <a:lnTo>
                  <a:pt x="26974" y="42605"/>
                </a:lnTo>
                <a:lnTo>
                  <a:pt x="32375" y="40376"/>
                </a:lnTo>
                <a:lnTo>
                  <a:pt x="36395" y="36356"/>
                </a:lnTo>
                <a:lnTo>
                  <a:pt x="40376" y="32375"/>
                </a:lnTo>
                <a:lnTo>
                  <a:pt x="42605" y="2694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76" y="10239"/>
                </a:lnTo>
                <a:lnTo>
                  <a:pt x="36395" y="6257"/>
                </a:lnTo>
                <a:lnTo>
                  <a:pt x="32375" y="2238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57"/>
                </a:lnTo>
                <a:lnTo>
                  <a:pt x="227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46"/>
                </a:lnTo>
                <a:lnTo>
                  <a:pt x="2276" y="32375"/>
                </a:lnTo>
                <a:lnTo>
                  <a:pt x="6257" y="36356"/>
                </a:lnTo>
                <a:lnTo>
                  <a:pt x="10239" y="4037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32" name="object 89">
            <a:extLst>
              <a:ext uri="{FF2B5EF4-FFF2-40B4-BE49-F238E27FC236}">
                <a16:creationId xmlns:a16="http://schemas.microsoft.com/office/drawing/2014/main" id="{0D630681-13DB-A444-8FA1-38B7E9E9E885}"/>
              </a:ext>
            </a:extLst>
          </p:cNvPr>
          <p:cNvSpPr/>
          <p:nvPr/>
        </p:nvSpPr>
        <p:spPr>
          <a:xfrm>
            <a:off x="4944093" y="702794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39"/>
                </a:lnTo>
                <a:lnTo>
                  <a:pt x="0" y="15630"/>
                </a:lnTo>
                <a:lnTo>
                  <a:pt x="0" y="26936"/>
                </a:lnTo>
                <a:lnTo>
                  <a:pt x="2266" y="32337"/>
                </a:lnTo>
                <a:lnTo>
                  <a:pt x="10229" y="40338"/>
                </a:lnTo>
                <a:lnTo>
                  <a:pt x="15659" y="42567"/>
                </a:lnTo>
                <a:lnTo>
                  <a:pt x="26974" y="42567"/>
                </a:lnTo>
                <a:lnTo>
                  <a:pt x="32365" y="40338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15630"/>
                </a:lnTo>
                <a:lnTo>
                  <a:pt x="40366" y="10239"/>
                </a:lnTo>
                <a:lnTo>
                  <a:pt x="3236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33" name="object 90">
            <a:extLst>
              <a:ext uri="{FF2B5EF4-FFF2-40B4-BE49-F238E27FC236}">
                <a16:creationId xmlns:a16="http://schemas.microsoft.com/office/drawing/2014/main" id="{A6D6B7D2-1955-A94E-8ADB-97F04E565A0C}"/>
              </a:ext>
            </a:extLst>
          </p:cNvPr>
          <p:cNvSpPr/>
          <p:nvPr/>
        </p:nvSpPr>
        <p:spPr>
          <a:xfrm>
            <a:off x="4944093" y="702794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67"/>
                </a:moveTo>
                <a:lnTo>
                  <a:pt x="26974" y="42567"/>
                </a:lnTo>
                <a:lnTo>
                  <a:pt x="32365" y="40338"/>
                </a:lnTo>
                <a:lnTo>
                  <a:pt x="36347" y="36356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39"/>
                </a:lnTo>
                <a:lnTo>
                  <a:pt x="36347" y="6219"/>
                </a:lnTo>
                <a:lnTo>
                  <a:pt x="3236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66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37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567"/>
                </a:lnTo>
                <a:lnTo>
                  <a:pt x="21316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34" name="object 91">
            <a:extLst>
              <a:ext uri="{FF2B5EF4-FFF2-40B4-BE49-F238E27FC236}">
                <a16:creationId xmlns:a16="http://schemas.microsoft.com/office/drawing/2014/main" id="{23F5DF02-0C15-374B-94ED-990A9D8C0AA2}"/>
              </a:ext>
            </a:extLst>
          </p:cNvPr>
          <p:cNvSpPr/>
          <p:nvPr/>
        </p:nvSpPr>
        <p:spPr>
          <a:xfrm>
            <a:off x="5911532" y="682551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35" name="object 92">
            <a:extLst>
              <a:ext uri="{FF2B5EF4-FFF2-40B4-BE49-F238E27FC236}">
                <a16:creationId xmlns:a16="http://schemas.microsoft.com/office/drawing/2014/main" id="{A1EA795B-BAB6-8E4E-8C4C-EC599BAC3598}"/>
              </a:ext>
            </a:extLst>
          </p:cNvPr>
          <p:cNvSpPr/>
          <p:nvPr/>
        </p:nvSpPr>
        <p:spPr>
          <a:xfrm>
            <a:off x="5911532" y="682551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74" y="42595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59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36" name="object 93">
            <a:extLst>
              <a:ext uri="{FF2B5EF4-FFF2-40B4-BE49-F238E27FC236}">
                <a16:creationId xmlns:a16="http://schemas.microsoft.com/office/drawing/2014/main" id="{F8404B48-55BC-BE4C-8348-2720CF267762}"/>
              </a:ext>
            </a:extLst>
          </p:cNvPr>
          <p:cNvSpPr/>
          <p:nvPr/>
        </p:nvSpPr>
        <p:spPr>
          <a:xfrm>
            <a:off x="5659157" y="713050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36347" y="3635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37" name="object 94">
            <a:extLst>
              <a:ext uri="{FF2B5EF4-FFF2-40B4-BE49-F238E27FC236}">
                <a16:creationId xmlns:a16="http://schemas.microsoft.com/office/drawing/2014/main" id="{106A4373-20B9-8C44-B479-DC8DCDF3ABBB}"/>
              </a:ext>
            </a:extLst>
          </p:cNvPr>
          <p:cNvSpPr/>
          <p:nvPr/>
        </p:nvSpPr>
        <p:spPr>
          <a:xfrm>
            <a:off x="5659157" y="713050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5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68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6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38" name="object 95">
            <a:extLst>
              <a:ext uri="{FF2B5EF4-FFF2-40B4-BE49-F238E27FC236}">
                <a16:creationId xmlns:a16="http://schemas.microsoft.com/office/drawing/2014/main" id="{28EC27A6-3CCC-0749-ACA1-FA06396F5BEC}"/>
              </a:ext>
            </a:extLst>
          </p:cNvPr>
          <p:cNvSpPr/>
          <p:nvPr/>
        </p:nvSpPr>
        <p:spPr>
          <a:xfrm>
            <a:off x="6075741" y="585359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38"/>
                </a:lnTo>
                <a:lnTo>
                  <a:pt x="6210" y="6219"/>
                </a:lnTo>
                <a:lnTo>
                  <a:pt x="222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3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27" y="40338"/>
                </a:lnTo>
                <a:lnTo>
                  <a:pt x="40328" y="32375"/>
                </a:lnTo>
                <a:lnTo>
                  <a:pt x="42567" y="26936"/>
                </a:lnTo>
                <a:lnTo>
                  <a:pt x="42567" y="15630"/>
                </a:lnTo>
                <a:lnTo>
                  <a:pt x="40328" y="10229"/>
                </a:lnTo>
                <a:lnTo>
                  <a:pt x="36347" y="6219"/>
                </a:lnTo>
                <a:lnTo>
                  <a:pt x="32327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39" name="object 96">
            <a:extLst>
              <a:ext uri="{FF2B5EF4-FFF2-40B4-BE49-F238E27FC236}">
                <a16:creationId xmlns:a16="http://schemas.microsoft.com/office/drawing/2014/main" id="{81BB72F3-CF94-0541-919E-EA262F8DEF37}"/>
              </a:ext>
            </a:extLst>
          </p:cNvPr>
          <p:cNvSpPr/>
          <p:nvPr/>
        </p:nvSpPr>
        <p:spPr>
          <a:xfrm>
            <a:off x="6075741" y="585359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27" y="40338"/>
                </a:lnTo>
                <a:lnTo>
                  <a:pt x="36347" y="36356"/>
                </a:lnTo>
                <a:lnTo>
                  <a:pt x="40328" y="32375"/>
                </a:lnTo>
                <a:lnTo>
                  <a:pt x="42567" y="26936"/>
                </a:lnTo>
                <a:lnTo>
                  <a:pt x="42567" y="21288"/>
                </a:lnTo>
                <a:lnTo>
                  <a:pt x="42567" y="15630"/>
                </a:lnTo>
                <a:lnTo>
                  <a:pt x="40328" y="10229"/>
                </a:lnTo>
                <a:lnTo>
                  <a:pt x="36347" y="6219"/>
                </a:lnTo>
                <a:lnTo>
                  <a:pt x="32327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38"/>
                </a:lnTo>
                <a:lnTo>
                  <a:pt x="6210" y="6219"/>
                </a:lnTo>
                <a:lnTo>
                  <a:pt x="2228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38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40" name="object 97">
            <a:extLst>
              <a:ext uri="{FF2B5EF4-FFF2-40B4-BE49-F238E27FC236}">
                <a16:creationId xmlns:a16="http://schemas.microsoft.com/office/drawing/2014/main" id="{0119A5AA-3428-5745-8C01-DD404C77099C}"/>
              </a:ext>
            </a:extLst>
          </p:cNvPr>
          <p:cNvSpPr/>
          <p:nvPr/>
        </p:nvSpPr>
        <p:spPr>
          <a:xfrm>
            <a:off x="5899734" y="579886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21"/>
                </a:lnTo>
                <a:lnTo>
                  <a:pt x="40366" y="10229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41" name="object 98">
            <a:extLst>
              <a:ext uri="{FF2B5EF4-FFF2-40B4-BE49-F238E27FC236}">
                <a16:creationId xmlns:a16="http://schemas.microsoft.com/office/drawing/2014/main" id="{6F2B78E8-0555-3F4C-9F72-30EF353E532E}"/>
              </a:ext>
            </a:extLst>
          </p:cNvPr>
          <p:cNvSpPr/>
          <p:nvPr/>
        </p:nvSpPr>
        <p:spPr>
          <a:xfrm>
            <a:off x="5899734" y="579886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74" y="42595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21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42" name="object 99">
            <a:extLst>
              <a:ext uri="{FF2B5EF4-FFF2-40B4-BE49-F238E27FC236}">
                <a16:creationId xmlns:a16="http://schemas.microsoft.com/office/drawing/2014/main" id="{DFD97A25-A011-ED4C-9A0C-55AA6C8F3FD0}"/>
              </a:ext>
            </a:extLst>
          </p:cNvPr>
          <p:cNvSpPr/>
          <p:nvPr/>
        </p:nvSpPr>
        <p:spPr>
          <a:xfrm>
            <a:off x="5788838" y="808449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43" name="object 100">
            <a:extLst>
              <a:ext uri="{FF2B5EF4-FFF2-40B4-BE49-F238E27FC236}">
                <a16:creationId xmlns:a16="http://schemas.microsoft.com/office/drawing/2014/main" id="{AC7E72DD-5FD6-0E4C-90E7-13E28A6DA0E8}"/>
              </a:ext>
            </a:extLst>
          </p:cNvPr>
          <p:cNvSpPr/>
          <p:nvPr/>
        </p:nvSpPr>
        <p:spPr>
          <a:xfrm>
            <a:off x="5788838" y="808449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44" name="object 101">
            <a:extLst>
              <a:ext uri="{FF2B5EF4-FFF2-40B4-BE49-F238E27FC236}">
                <a16:creationId xmlns:a16="http://schemas.microsoft.com/office/drawing/2014/main" id="{B73EF24D-D9E7-7749-80BB-F0482D712804}"/>
              </a:ext>
            </a:extLst>
          </p:cNvPr>
          <p:cNvSpPr/>
          <p:nvPr/>
        </p:nvSpPr>
        <p:spPr>
          <a:xfrm>
            <a:off x="7556023" y="664288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68" y="0"/>
                </a:lnTo>
                <a:lnTo>
                  <a:pt x="10239" y="2276"/>
                </a:lnTo>
                <a:lnTo>
                  <a:pt x="2276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76" y="32375"/>
                </a:lnTo>
                <a:lnTo>
                  <a:pt x="10239" y="4037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76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76" y="10239"/>
                </a:lnTo>
                <a:lnTo>
                  <a:pt x="32375" y="227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45" name="object 102">
            <a:extLst>
              <a:ext uri="{FF2B5EF4-FFF2-40B4-BE49-F238E27FC236}">
                <a16:creationId xmlns:a16="http://schemas.microsoft.com/office/drawing/2014/main" id="{4DE24490-99F6-2C4E-A4EE-703A74F9B7FA}"/>
              </a:ext>
            </a:extLst>
          </p:cNvPr>
          <p:cNvSpPr/>
          <p:nvPr/>
        </p:nvSpPr>
        <p:spPr>
          <a:xfrm>
            <a:off x="7556023" y="664288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605"/>
                </a:moveTo>
                <a:lnTo>
                  <a:pt x="26974" y="42605"/>
                </a:lnTo>
                <a:lnTo>
                  <a:pt x="32375" y="40376"/>
                </a:lnTo>
                <a:lnTo>
                  <a:pt x="36356" y="36395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76" y="10239"/>
                </a:lnTo>
                <a:lnTo>
                  <a:pt x="36356" y="6257"/>
                </a:lnTo>
                <a:lnTo>
                  <a:pt x="32375" y="2276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76"/>
                </a:lnTo>
                <a:lnTo>
                  <a:pt x="6257" y="6257"/>
                </a:lnTo>
                <a:lnTo>
                  <a:pt x="227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76" y="32375"/>
                </a:lnTo>
                <a:lnTo>
                  <a:pt x="6257" y="36395"/>
                </a:lnTo>
                <a:lnTo>
                  <a:pt x="10239" y="4037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46" name="object 103">
            <a:extLst>
              <a:ext uri="{FF2B5EF4-FFF2-40B4-BE49-F238E27FC236}">
                <a16:creationId xmlns:a16="http://schemas.microsoft.com/office/drawing/2014/main" id="{00DD251A-50AD-3E42-B689-E75B79EBA82B}"/>
              </a:ext>
            </a:extLst>
          </p:cNvPr>
          <p:cNvSpPr/>
          <p:nvPr/>
        </p:nvSpPr>
        <p:spPr>
          <a:xfrm>
            <a:off x="9665497" y="334122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79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6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27" y="40366"/>
                </a:lnTo>
                <a:lnTo>
                  <a:pt x="40328" y="32375"/>
                </a:lnTo>
                <a:lnTo>
                  <a:pt x="42567" y="26936"/>
                </a:lnTo>
                <a:lnTo>
                  <a:pt x="42567" y="15668"/>
                </a:lnTo>
                <a:lnTo>
                  <a:pt x="40328" y="10229"/>
                </a:lnTo>
                <a:lnTo>
                  <a:pt x="3232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47" name="object 104">
            <a:extLst>
              <a:ext uri="{FF2B5EF4-FFF2-40B4-BE49-F238E27FC236}">
                <a16:creationId xmlns:a16="http://schemas.microsoft.com/office/drawing/2014/main" id="{01150817-246E-F142-9F22-023AE071A2FF}"/>
              </a:ext>
            </a:extLst>
          </p:cNvPr>
          <p:cNvSpPr/>
          <p:nvPr/>
        </p:nvSpPr>
        <p:spPr>
          <a:xfrm>
            <a:off x="9665497" y="334122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79">
                <a:moveTo>
                  <a:pt x="21278" y="42605"/>
                </a:moveTo>
                <a:lnTo>
                  <a:pt x="26936" y="42605"/>
                </a:lnTo>
                <a:lnTo>
                  <a:pt x="32327" y="40366"/>
                </a:lnTo>
                <a:lnTo>
                  <a:pt x="36347" y="36356"/>
                </a:lnTo>
                <a:lnTo>
                  <a:pt x="40328" y="32375"/>
                </a:lnTo>
                <a:lnTo>
                  <a:pt x="42567" y="26936"/>
                </a:lnTo>
                <a:lnTo>
                  <a:pt x="42567" y="21278"/>
                </a:lnTo>
                <a:lnTo>
                  <a:pt x="42567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27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66"/>
                </a:lnTo>
                <a:lnTo>
                  <a:pt x="15621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48" name="object 105">
            <a:extLst>
              <a:ext uri="{FF2B5EF4-FFF2-40B4-BE49-F238E27FC236}">
                <a16:creationId xmlns:a16="http://schemas.microsoft.com/office/drawing/2014/main" id="{49E05D9E-7A24-CF45-9B20-736DBAF5F2EC}"/>
              </a:ext>
            </a:extLst>
          </p:cNvPr>
          <p:cNvSpPr/>
          <p:nvPr/>
        </p:nvSpPr>
        <p:spPr>
          <a:xfrm>
            <a:off x="4857196" y="651769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21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28" y="32365"/>
                </a:lnTo>
                <a:lnTo>
                  <a:pt x="42595" y="26974"/>
                </a:lnTo>
                <a:lnTo>
                  <a:pt x="42595" y="15659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49" name="object 106">
            <a:extLst>
              <a:ext uri="{FF2B5EF4-FFF2-40B4-BE49-F238E27FC236}">
                <a16:creationId xmlns:a16="http://schemas.microsoft.com/office/drawing/2014/main" id="{136B7979-036D-7B40-B1B1-F6EB025F87AC}"/>
              </a:ext>
            </a:extLst>
          </p:cNvPr>
          <p:cNvSpPr/>
          <p:nvPr/>
        </p:nvSpPr>
        <p:spPr>
          <a:xfrm>
            <a:off x="4857196" y="651769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28" y="32365"/>
                </a:lnTo>
                <a:lnTo>
                  <a:pt x="42595" y="26974"/>
                </a:lnTo>
                <a:lnTo>
                  <a:pt x="42595" y="21316"/>
                </a:lnTo>
                <a:lnTo>
                  <a:pt x="4259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21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50" name="object 107">
            <a:extLst>
              <a:ext uri="{FF2B5EF4-FFF2-40B4-BE49-F238E27FC236}">
                <a16:creationId xmlns:a16="http://schemas.microsoft.com/office/drawing/2014/main" id="{8E9FC0AB-D78B-3444-AB10-CFC936FE0953}"/>
              </a:ext>
            </a:extLst>
          </p:cNvPr>
          <p:cNvSpPr/>
          <p:nvPr/>
        </p:nvSpPr>
        <p:spPr>
          <a:xfrm>
            <a:off x="9637190" y="755189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595" y="26974"/>
                </a:lnTo>
                <a:lnTo>
                  <a:pt x="4259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51" name="object 108">
            <a:extLst>
              <a:ext uri="{FF2B5EF4-FFF2-40B4-BE49-F238E27FC236}">
                <a16:creationId xmlns:a16="http://schemas.microsoft.com/office/drawing/2014/main" id="{5FD6A0BD-D2AA-554F-A471-2790D0859A99}"/>
              </a:ext>
            </a:extLst>
          </p:cNvPr>
          <p:cNvSpPr/>
          <p:nvPr/>
        </p:nvSpPr>
        <p:spPr>
          <a:xfrm>
            <a:off x="9637190" y="755189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66" y="32365"/>
                </a:lnTo>
                <a:lnTo>
                  <a:pt x="42595" y="26974"/>
                </a:lnTo>
                <a:lnTo>
                  <a:pt x="42595" y="2131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52" name="object 109">
            <a:extLst>
              <a:ext uri="{FF2B5EF4-FFF2-40B4-BE49-F238E27FC236}">
                <a16:creationId xmlns:a16="http://schemas.microsoft.com/office/drawing/2014/main" id="{E74587DC-6B49-4143-A788-4029211861E6}"/>
              </a:ext>
            </a:extLst>
          </p:cNvPr>
          <p:cNvSpPr/>
          <p:nvPr/>
        </p:nvSpPr>
        <p:spPr>
          <a:xfrm>
            <a:off x="8534009" y="510188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74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76"/>
                </a:lnTo>
                <a:lnTo>
                  <a:pt x="15659" y="42605"/>
                </a:lnTo>
                <a:lnTo>
                  <a:pt x="26974" y="42605"/>
                </a:lnTo>
                <a:lnTo>
                  <a:pt x="32365" y="4037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66" y="10239"/>
                </a:lnTo>
                <a:lnTo>
                  <a:pt x="3236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53" name="object 110">
            <a:extLst>
              <a:ext uri="{FF2B5EF4-FFF2-40B4-BE49-F238E27FC236}">
                <a16:creationId xmlns:a16="http://schemas.microsoft.com/office/drawing/2014/main" id="{2B0C2E1F-D0D2-724C-A159-BEDB263501EB}"/>
              </a:ext>
            </a:extLst>
          </p:cNvPr>
          <p:cNvSpPr/>
          <p:nvPr/>
        </p:nvSpPr>
        <p:spPr>
          <a:xfrm>
            <a:off x="8534009" y="510188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605"/>
                </a:moveTo>
                <a:lnTo>
                  <a:pt x="26974" y="42605"/>
                </a:lnTo>
                <a:lnTo>
                  <a:pt x="32365" y="40376"/>
                </a:lnTo>
                <a:lnTo>
                  <a:pt x="36385" y="3635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21288"/>
                </a:lnTo>
                <a:lnTo>
                  <a:pt x="42595" y="15668"/>
                </a:lnTo>
                <a:lnTo>
                  <a:pt x="40366" y="10239"/>
                </a:lnTo>
                <a:lnTo>
                  <a:pt x="36385" y="6257"/>
                </a:lnTo>
                <a:lnTo>
                  <a:pt x="3236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54" name="object 111">
            <a:extLst>
              <a:ext uri="{FF2B5EF4-FFF2-40B4-BE49-F238E27FC236}">
                <a16:creationId xmlns:a16="http://schemas.microsoft.com/office/drawing/2014/main" id="{D098ACB9-561A-7449-BDDF-F1D8152D3CC1}"/>
              </a:ext>
            </a:extLst>
          </p:cNvPr>
          <p:cNvSpPr/>
          <p:nvPr/>
        </p:nvSpPr>
        <p:spPr>
          <a:xfrm>
            <a:off x="5814951" y="803478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38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38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66" y="1022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55" name="object 112">
            <a:extLst>
              <a:ext uri="{FF2B5EF4-FFF2-40B4-BE49-F238E27FC236}">
                <a16:creationId xmlns:a16="http://schemas.microsoft.com/office/drawing/2014/main" id="{D06AF61F-83E2-C145-9E92-E227B2FE456F}"/>
              </a:ext>
            </a:extLst>
          </p:cNvPr>
          <p:cNvSpPr/>
          <p:nvPr/>
        </p:nvSpPr>
        <p:spPr>
          <a:xfrm>
            <a:off x="5814951" y="803478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36" y="42605"/>
                </a:lnTo>
                <a:lnTo>
                  <a:pt x="32365" y="40338"/>
                </a:lnTo>
                <a:lnTo>
                  <a:pt x="36347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29"/>
                </a:lnTo>
                <a:lnTo>
                  <a:pt x="36347" y="6219"/>
                </a:lnTo>
                <a:lnTo>
                  <a:pt x="32365" y="223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66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56" name="object 113">
            <a:extLst>
              <a:ext uri="{FF2B5EF4-FFF2-40B4-BE49-F238E27FC236}">
                <a16:creationId xmlns:a16="http://schemas.microsoft.com/office/drawing/2014/main" id="{01FC6323-95C1-1D4F-9D2E-39BE1A9DEE7C}"/>
              </a:ext>
            </a:extLst>
          </p:cNvPr>
          <p:cNvSpPr/>
          <p:nvPr/>
        </p:nvSpPr>
        <p:spPr>
          <a:xfrm>
            <a:off x="8130152" y="312990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74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66" y="32365"/>
                </a:lnTo>
                <a:lnTo>
                  <a:pt x="10229" y="4036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65" y="40366"/>
                </a:lnTo>
                <a:lnTo>
                  <a:pt x="36385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29"/>
                </a:lnTo>
                <a:lnTo>
                  <a:pt x="32365" y="226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57" name="object 114">
            <a:extLst>
              <a:ext uri="{FF2B5EF4-FFF2-40B4-BE49-F238E27FC236}">
                <a16:creationId xmlns:a16="http://schemas.microsoft.com/office/drawing/2014/main" id="{9478BE6E-BA42-7340-9BC3-D69B2260599E}"/>
              </a:ext>
            </a:extLst>
          </p:cNvPr>
          <p:cNvSpPr/>
          <p:nvPr/>
        </p:nvSpPr>
        <p:spPr>
          <a:xfrm>
            <a:off x="8130152" y="312990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16" y="42605"/>
                </a:moveTo>
                <a:lnTo>
                  <a:pt x="26974" y="42605"/>
                </a:lnTo>
                <a:lnTo>
                  <a:pt x="32365" y="40366"/>
                </a:lnTo>
                <a:lnTo>
                  <a:pt x="36385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66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58" name="object 115">
            <a:extLst>
              <a:ext uri="{FF2B5EF4-FFF2-40B4-BE49-F238E27FC236}">
                <a16:creationId xmlns:a16="http://schemas.microsoft.com/office/drawing/2014/main" id="{A4B07334-0D06-4B47-A47C-EDBFA599CDD6}"/>
              </a:ext>
            </a:extLst>
          </p:cNvPr>
          <p:cNvSpPr/>
          <p:nvPr/>
        </p:nvSpPr>
        <p:spPr>
          <a:xfrm>
            <a:off x="3832036" y="583039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28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30"/>
                </a:lnTo>
                <a:lnTo>
                  <a:pt x="40366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59" name="object 116">
            <a:extLst>
              <a:ext uri="{FF2B5EF4-FFF2-40B4-BE49-F238E27FC236}">
                <a16:creationId xmlns:a16="http://schemas.microsoft.com/office/drawing/2014/main" id="{15C68D3A-9C71-BE42-B92C-C477F0AEF678}"/>
              </a:ext>
            </a:extLst>
          </p:cNvPr>
          <p:cNvSpPr/>
          <p:nvPr/>
        </p:nvSpPr>
        <p:spPr>
          <a:xfrm>
            <a:off x="3832036" y="583039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30"/>
                </a:lnTo>
                <a:lnTo>
                  <a:pt x="40366" y="10229"/>
                </a:lnTo>
                <a:lnTo>
                  <a:pt x="36347" y="6210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28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60" name="object 117">
            <a:extLst>
              <a:ext uri="{FF2B5EF4-FFF2-40B4-BE49-F238E27FC236}">
                <a16:creationId xmlns:a16="http://schemas.microsoft.com/office/drawing/2014/main" id="{2A1295CB-61D0-4748-9959-67C5137578BF}"/>
              </a:ext>
            </a:extLst>
          </p:cNvPr>
          <p:cNvSpPr/>
          <p:nvPr/>
        </p:nvSpPr>
        <p:spPr>
          <a:xfrm>
            <a:off x="6460636" y="792523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65"/>
                </a:lnTo>
                <a:lnTo>
                  <a:pt x="10229" y="40328"/>
                </a:lnTo>
                <a:lnTo>
                  <a:pt x="15630" y="42595"/>
                </a:lnTo>
                <a:lnTo>
                  <a:pt x="26936" y="42595"/>
                </a:lnTo>
                <a:lnTo>
                  <a:pt x="32337" y="40328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15621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61" name="object 118">
            <a:extLst>
              <a:ext uri="{FF2B5EF4-FFF2-40B4-BE49-F238E27FC236}">
                <a16:creationId xmlns:a16="http://schemas.microsoft.com/office/drawing/2014/main" id="{0343C535-29C7-BD44-BB45-884DFFD8D9E0}"/>
              </a:ext>
            </a:extLst>
          </p:cNvPr>
          <p:cNvSpPr/>
          <p:nvPr/>
        </p:nvSpPr>
        <p:spPr>
          <a:xfrm>
            <a:off x="6460633" y="792523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95"/>
                </a:moveTo>
                <a:lnTo>
                  <a:pt x="26936" y="42595"/>
                </a:lnTo>
                <a:lnTo>
                  <a:pt x="32337" y="40328"/>
                </a:lnTo>
                <a:lnTo>
                  <a:pt x="36356" y="36347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21278"/>
                </a:lnTo>
                <a:lnTo>
                  <a:pt x="42567" y="15621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29" y="40328"/>
                </a:lnTo>
                <a:lnTo>
                  <a:pt x="15630" y="42595"/>
                </a:lnTo>
                <a:lnTo>
                  <a:pt x="21288" y="42595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62" name="object 119">
            <a:extLst>
              <a:ext uri="{FF2B5EF4-FFF2-40B4-BE49-F238E27FC236}">
                <a16:creationId xmlns:a16="http://schemas.microsoft.com/office/drawing/2014/main" id="{CEDE490C-6A16-A04C-BFB2-6520BEEC996A}"/>
              </a:ext>
            </a:extLst>
          </p:cNvPr>
          <p:cNvSpPr/>
          <p:nvPr/>
        </p:nvSpPr>
        <p:spPr>
          <a:xfrm>
            <a:off x="7940613" y="667175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37" y="40366"/>
                </a:lnTo>
                <a:lnTo>
                  <a:pt x="40328" y="32365"/>
                </a:lnTo>
                <a:lnTo>
                  <a:pt x="42567" y="26974"/>
                </a:lnTo>
                <a:lnTo>
                  <a:pt x="42567" y="15668"/>
                </a:lnTo>
                <a:lnTo>
                  <a:pt x="40328" y="10229"/>
                </a:lnTo>
                <a:lnTo>
                  <a:pt x="32337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63" name="object 120">
            <a:extLst>
              <a:ext uri="{FF2B5EF4-FFF2-40B4-BE49-F238E27FC236}">
                <a16:creationId xmlns:a16="http://schemas.microsoft.com/office/drawing/2014/main" id="{F310E884-8313-5345-B1CB-42E21E07DCF0}"/>
              </a:ext>
            </a:extLst>
          </p:cNvPr>
          <p:cNvSpPr/>
          <p:nvPr/>
        </p:nvSpPr>
        <p:spPr>
          <a:xfrm>
            <a:off x="7940613" y="667175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37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67" y="26974"/>
                </a:lnTo>
                <a:lnTo>
                  <a:pt x="42567" y="21316"/>
                </a:lnTo>
                <a:lnTo>
                  <a:pt x="42567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37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64" name="object 121">
            <a:extLst>
              <a:ext uri="{FF2B5EF4-FFF2-40B4-BE49-F238E27FC236}">
                <a16:creationId xmlns:a16="http://schemas.microsoft.com/office/drawing/2014/main" id="{1A229E6C-CDE6-9B47-A339-61691E4CDF28}"/>
              </a:ext>
            </a:extLst>
          </p:cNvPr>
          <p:cNvSpPr/>
          <p:nvPr/>
        </p:nvSpPr>
        <p:spPr>
          <a:xfrm>
            <a:off x="6758008" y="715190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21" y="42595"/>
                </a:lnTo>
                <a:lnTo>
                  <a:pt x="26936" y="42595"/>
                </a:lnTo>
                <a:lnTo>
                  <a:pt x="32327" y="40366"/>
                </a:lnTo>
                <a:lnTo>
                  <a:pt x="40328" y="32365"/>
                </a:lnTo>
                <a:lnTo>
                  <a:pt x="42557" y="26936"/>
                </a:lnTo>
                <a:lnTo>
                  <a:pt x="42557" y="15659"/>
                </a:lnTo>
                <a:lnTo>
                  <a:pt x="40328" y="10229"/>
                </a:lnTo>
                <a:lnTo>
                  <a:pt x="32327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65" name="object 122">
            <a:extLst>
              <a:ext uri="{FF2B5EF4-FFF2-40B4-BE49-F238E27FC236}">
                <a16:creationId xmlns:a16="http://schemas.microsoft.com/office/drawing/2014/main" id="{A71607A5-5DD3-044E-997B-A0B514424EBD}"/>
              </a:ext>
            </a:extLst>
          </p:cNvPr>
          <p:cNvSpPr/>
          <p:nvPr/>
        </p:nvSpPr>
        <p:spPr>
          <a:xfrm>
            <a:off x="6758008" y="715190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27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57" y="26936"/>
                </a:lnTo>
                <a:lnTo>
                  <a:pt x="42557" y="21316"/>
                </a:lnTo>
                <a:lnTo>
                  <a:pt x="42557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27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21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66" name="object 123">
            <a:extLst>
              <a:ext uri="{FF2B5EF4-FFF2-40B4-BE49-F238E27FC236}">
                <a16:creationId xmlns:a16="http://schemas.microsoft.com/office/drawing/2014/main" id="{FE63523F-5B85-ED4D-B3F1-8358E1A0FFC1}"/>
              </a:ext>
            </a:extLst>
          </p:cNvPr>
          <p:cNvSpPr/>
          <p:nvPr/>
        </p:nvSpPr>
        <p:spPr>
          <a:xfrm>
            <a:off x="5644521" y="659319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67" name="object 124">
            <a:extLst>
              <a:ext uri="{FF2B5EF4-FFF2-40B4-BE49-F238E27FC236}">
                <a16:creationId xmlns:a16="http://schemas.microsoft.com/office/drawing/2014/main" id="{3E901AA4-E29A-994C-B74A-E5D7A0AA7D72}"/>
              </a:ext>
            </a:extLst>
          </p:cNvPr>
          <p:cNvSpPr/>
          <p:nvPr/>
        </p:nvSpPr>
        <p:spPr>
          <a:xfrm>
            <a:off x="5644521" y="659319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30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68" name="object 125">
            <a:extLst>
              <a:ext uri="{FF2B5EF4-FFF2-40B4-BE49-F238E27FC236}">
                <a16:creationId xmlns:a16="http://schemas.microsoft.com/office/drawing/2014/main" id="{54B577A0-E390-DF45-BE12-BD2BFF65483A}"/>
              </a:ext>
            </a:extLst>
          </p:cNvPr>
          <p:cNvSpPr/>
          <p:nvPr/>
        </p:nvSpPr>
        <p:spPr>
          <a:xfrm>
            <a:off x="7220920" y="638523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69" name="object 126">
            <a:extLst>
              <a:ext uri="{FF2B5EF4-FFF2-40B4-BE49-F238E27FC236}">
                <a16:creationId xmlns:a16="http://schemas.microsoft.com/office/drawing/2014/main" id="{DE1BD5DD-3236-E140-A3FD-95CEE3D7483C}"/>
              </a:ext>
            </a:extLst>
          </p:cNvPr>
          <p:cNvSpPr/>
          <p:nvPr/>
        </p:nvSpPr>
        <p:spPr>
          <a:xfrm>
            <a:off x="7220918" y="638523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4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59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70" name="object 127">
            <a:extLst>
              <a:ext uri="{FF2B5EF4-FFF2-40B4-BE49-F238E27FC236}">
                <a16:creationId xmlns:a16="http://schemas.microsoft.com/office/drawing/2014/main" id="{6377340F-E7E7-2741-84DC-408E889173E3}"/>
              </a:ext>
            </a:extLst>
          </p:cNvPr>
          <p:cNvSpPr/>
          <p:nvPr/>
        </p:nvSpPr>
        <p:spPr>
          <a:xfrm>
            <a:off x="7673521" y="696558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68" y="0"/>
                </a:lnTo>
                <a:lnTo>
                  <a:pt x="10239" y="2228"/>
                </a:lnTo>
                <a:lnTo>
                  <a:pt x="227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76" y="32365"/>
                </a:lnTo>
                <a:lnTo>
                  <a:pt x="10239" y="40328"/>
                </a:lnTo>
                <a:lnTo>
                  <a:pt x="15668" y="42595"/>
                </a:lnTo>
                <a:lnTo>
                  <a:pt x="26974" y="42595"/>
                </a:lnTo>
                <a:lnTo>
                  <a:pt x="32375" y="40328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76" y="10229"/>
                </a:lnTo>
                <a:lnTo>
                  <a:pt x="3237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71" name="object 128">
            <a:extLst>
              <a:ext uri="{FF2B5EF4-FFF2-40B4-BE49-F238E27FC236}">
                <a16:creationId xmlns:a16="http://schemas.microsoft.com/office/drawing/2014/main" id="{FB55A14B-AB6D-EA4E-8488-2B1CDC9BA4B0}"/>
              </a:ext>
            </a:extLst>
          </p:cNvPr>
          <p:cNvSpPr/>
          <p:nvPr/>
        </p:nvSpPr>
        <p:spPr>
          <a:xfrm>
            <a:off x="7673521" y="696558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595"/>
                </a:moveTo>
                <a:lnTo>
                  <a:pt x="26974" y="42595"/>
                </a:lnTo>
                <a:lnTo>
                  <a:pt x="32375" y="40328"/>
                </a:lnTo>
                <a:lnTo>
                  <a:pt x="36395" y="36347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76" y="10229"/>
                </a:lnTo>
                <a:lnTo>
                  <a:pt x="36395" y="6248"/>
                </a:lnTo>
                <a:lnTo>
                  <a:pt x="32375" y="2228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28"/>
                </a:lnTo>
                <a:lnTo>
                  <a:pt x="6257" y="6248"/>
                </a:lnTo>
                <a:lnTo>
                  <a:pt x="227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76" y="32365"/>
                </a:lnTo>
                <a:lnTo>
                  <a:pt x="6257" y="36347"/>
                </a:lnTo>
                <a:lnTo>
                  <a:pt x="10239" y="40328"/>
                </a:lnTo>
                <a:lnTo>
                  <a:pt x="15668" y="42595"/>
                </a:lnTo>
                <a:lnTo>
                  <a:pt x="2132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72" name="object 129">
            <a:extLst>
              <a:ext uri="{FF2B5EF4-FFF2-40B4-BE49-F238E27FC236}">
                <a16:creationId xmlns:a16="http://schemas.microsoft.com/office/drawing/2014/main" id="{D6759534-0616-704F-89B7-45AEB0CFF840}"/>
              </a:ext>
            </a:extLst>
          </p:cNvPr>
          <p:cNvSpPr/>
          <p:nvPr/>
        </p:nvSpPr>
        <p:spPr>
          <a:xfrm>
            <a:off x="6497359" y="678122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30" y="0"/>
                </a:lnTo>
                <a:lnTo>
                  <a:pt x="10239" y="2238"/>
                </a:lnTo>
                <a:lnTo>
                  <a:pt x="6257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76"/>
                </a:lnTo>
                <a:lnTo>
                  <a:pt x="15630" y="42605"/>
                </a:lnTo>
                <a:lnTo>
                  <a:pt x="26946" y="42605"/>
                </a:lnTo>
                <a:lnTo>
                  <a:pt x="32375" y="40376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15668"/>
                </a:lnTo>
                <a:lnTo>
                  <a:pt x="40338" y="10239"/>
                </a:lnTo>
                <a:lnTo>
                  <a:pt x="32375" y="223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73" name="object 130">
            <a:extLst>
              <a:ext uri="{FF2B5EF4-FFF2-40B4-BE49-F238E27FC236}">
                <a16:creationId xmlns:a16="http://schemas.microsoft.com/office/drawing/2014/main" id="{2E8475D9-7627-3C4B-BE50-C0F507717964}"/>
              </a:ext>
            </a:extLst>
          </p:cNvPr>
          <p:cNvSpPr/>
          <p:nvPr/>
        </p:nvSpPr>
        <p:spPr>
          <a:xfrm>
            <a:off x="6497359" y="678122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46" y="42605"/>
                </a:lnTo>
                <a:lnTo>
                  <a:pt x="32375" y="40376"/>
                </a:lnTo>
                <a:lnTo>
                  <a:pt x="36356" y="36356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38" y="10239"/>
                </a:lnTo>
                <a:lnTo>
                  <a:pt x="36356" y="6257"/>
                </a:lnTo>
                <a:lnTo>
                  <a:pt x="32375" y="2238"/>
                </a:lnTo>
                <a:lnTo>
                  <a:pt x="2694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38"/>
                </a:lnTo>
                <a:lnTo>
                  <a:pt x="6257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4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7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74" name="object 131">
            <a:extLst>
              <a:ext uri="{FF2B5EF4-FFF2-40B4-BE49-F238E27FC236}">
                <a16:creationId xmlns:a16="http://schemas.microsoft.com/office/drawing/2014/main" id="{4AD6FD76-EA95-EC4E-92F3-F2E73EEE70EA}"/>
              </a:ext>
            </a:extLst>
          </p:cNvPr>
          <p:cNvSpPr/>
          <p:nvPr/>
        </p:nvSpPr>
        <p:spPr>
          <a:xfrm>
            <a:off x="7204470" y="697933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68" y="0"/>
                </a:lnTo>
                <a:lnTo>
                  <a:pt x="10239" y="2238"/>
                </a:lnTo>
                <a:lnTo>
                  <a:pt x="2276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76" y="32375"/>
                </a:lnTo>
                <a:lnTo>
                  <a:pt x="10239" y="4037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76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76" y="10239"/>
                </a:lnTo>
                <a:lnTo>
                  <a:pt x="3237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75" name="object 132">
            <a:extLst>
              <a:ext uri="{FF2B5EF4-FFF2-40B4-BE49-F238E27FC236}">
                <a16:creationId xmlns:a16="http://schemas.microsoft.com/office/drawing/2014/main" id="{CAF04368-6BF8-BB45-A96D-26497DEB2CF4}"/>
              </a:ext>
            </a:extLst>
          </p:cNvPr>
          <p:cNvSpPr/>
          <p:nvPr/>
        </p:nvSpPr>
        <p:spPr>
          <a:xfrm>
            <a:off x="7204470" y="697933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605"/>
                </a:moveTo>
                <a:lnTo>
                  <a:pt x="26974" y="42605"/>
                </a:lnTo>
                <a:lnTo>
                  <a:pt x="32375" y="40376"/>
                </a:lnTo>
                <a:lnTo>
                  <a:pt x="36395" y="36356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76" y="10239"/>
                </a:lnTo>
                <a:lnTo>
                  <a:pt x="36395" y="6257"/>
                </a:lnTo>
                <a:lnTo>
                  <a:pt x="32375" y="2238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57"/>
                </a:lnTo>
                <a:lnTo>
                  <a:pt x="227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36"/>
                </a:lnTo>
                <a:lnTo>
                  <a:pt x="2276" y="32375"/>
                </a:lnTo>
                <a:lnTo>
                  <a:pt x="6257" y="36356"/>
                </a:lnTo>
                <a:lnTo>
                  <a:pt x="10239" y="4037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76" name="object 133">
            <a:extLst>
              <a:ext uri="{FF2B5EF4-FFF2-40B4-BE49-F238E27FC236}">
                <a16:creationId xmlns:a16="http://schemas.microsoft.com/office/drawing/2014/main" id="{D0E06552-715B-7F4A-8E61-E9361A0546F2}"/>
              </a:ext>
            </a:extLst>
          </p:cNvPr>
          <p:cNvSpPr/>
          <p:nvPr/>
        </p:nvSpPr>
        <p:spPr>
          <a:xfrm>
            <a:off x="7425314" y="767914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66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38" y="32375"/>
                </a:lnTo>
                <a:lnTo>
                  <a:pt x="10229" y="4036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75" y="40366"/>
                </a:lnTo>
                <a:lnTo>
                  <a:pt x="40338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38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77" name="object 134">
            <a:extLst>
              <a:ext uri="{FF2B5EF4-FFF2-40B4-BE49-F238E27FC236}">
                <a16:creationId xmlns:a16="http://schemas.microsoft.com/office/drawing/2014/main" id="{6012BAC9-95AE-C04E-9B6A-71470699A8BF}"/>
              </a:ext>
            </a:extLst>
          </p:cNvPr>
          <p:cNvSpPr/>
          <p:nvPr/>
        </p:nvSpPr>
        <p:spPr>
          <a:xfrm>
            <a:off x="7425314" y="767914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38" y="3237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68"/>
                </a:lnTo>
                <a:lnTo>
                  <a:pt x="40338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66"/>
                </a:lnTo>
                <a:lnTo>
                  <a:pt x="6219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38" y="32375"/>
                </a:lnTo>
                <a:lnTo>
                  <a:pt x="6219" y="36356"/>
                </a:lnTo>
                <a:lnTo>
                  <a:pt x="10229" y="4036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78" name="object 135">
            <a:extLst>
              <a:ext uri="{FF2B5EF4-FFF2-40B4-BE49-F238E27FC236}">
                <a16:creationId xmlns:a16="http://schemas.microsoft.com/office/drawing/2014/main" id="{104604B5-7FED-6C49-A5F7-FB3861A90B60}"/>
              </a:ext>
            </a:extLst>
          </p:cNvPr>
          <p:cNvSpPr/>
          <p:nvPr/>
        </p:nvSpPr>
        <p:spPr>
          <a:xfrm>
            <a:off x="8005967" y="449874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68" y="0"/>
                </a:lnTo>
                <a:lnTo>
                  <a:pt x="10229" y="2238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7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7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66" y="10239"/>
                </a:lnTo>
                <a:lnTo>
                  <a:pt x="3237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79" name="object 136">
            <a:extLst>
              <a:ext uri="{FF2B5EF4-FFF2-40B4-BE49-F238E27FC236}">
                <a16:creationId xmlns:a16="http://schemas.microsoft.com/office/drawing/2014/main" id="{F866BACF-9AAC-AB4D-A519-421BCC41327F}"/>
              </a:ext>
            </a:extLst>
          </p:cNvPr>
          <p:cNvSpPr/>
          <p:nvPr/>
        </p:nvSpPr>
        <p:spPr>
          <a:xfrm>
            <a:off x="8005967" y="449874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74" y="42605"/>
                </a:lnTo>
                <a:lnTo>
                  <a:pt x="32375" y="40376"/>
                </a:lnTo>
                <a:lnTo>
                  <a:pt x="36385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68"/>
                </a:lnTo>
                <a:lnTo>
                  <a:pt x="40366" y="10239"/>
                </a:lnTo>
                <a:lnTo>
                  <a:pt x="36385" y="6257"/>
                </a:lnTo>
                <a:lnTo>
                  <a:pt x="3237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80" name="object 137">
            <a:extLst>
              <a:ext uri="{FF2B5EF4-FFF2-40B4-BE49-F238E27FC236}">
                <a16:creationId xmlns:a16="http://schemas.microsoft.com/office/drawing/2014/main" id="{DD6031FB-2B24-D949-982B-056C67D8F738}"/>
              </a:ext>
            </a:extLst>
          </p:cNvPr>
          <p:cNvSpPr/>
          <p:nvPr/>
        </p:nvSpPr>
        <p:spPr>
          <a:xfrm>
            <a:off x="6475897" y="763037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38"/>
                </a:lnTo>
                <a:lnTo>
                  <a:pt x="6210" y="6219"/>
                </a:lnTo>
                <a:lnTo>
                  <a:pt x="222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3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65" y="40338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28" y="1022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81" name="object 138">
            <a:extLst>
              <a:ext uri="{FF2B5EF4-FFF2-40B4-BE49-F238E27FC236}">
                <a16:creationId xmlns:a16="http://schemas.microsoft.com/office/drawing/2014/main" id="{D2202CEB-EC47-8C49-8698-26D108AB9361}"/>
              </a:ext>
            </a:extLst>
          </p:cNvPr>
          <p:cNvSpPr/>
          <p:nvPr/>
        </p:nvSpPr>
        <p:spPr>
          <a:xfrm>
            <a:off x="6475897" y="763037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38"/>
                </a:lnTo>
                <a:lnTo>
                  <a:pt x="36347" y="3635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28" y="10229"/>
                </a:lnTo>
                <a:lnTo>
                  <a:pt x="36347" y="6219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38"/>
                </a:lnTo>
                <a:lnTo>
                  <a:pt x="6210" y="6219"/>
                </a:lnTo>
                <a:lnTo>
                  <a:pt x="2228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38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82" name="object 139">
            <a:extLst>
              <a:ext uri="{FF2B5EF4-FFF2-40B4-BE49-F238E27FC236}">
                <a16:creationId xmlns:a16="http://schemas.microsoft.com/office/drawing/2014/main" id="{7798C7AD-AB63-4443-B2B4-254E5AF07780}"/>
              </a:ext>
            </a:extLst>
          </p:cNvPr>
          <p:cNvSpPr/>
          <p:nvPr/>
        </p:nvSpPr>
        <p:spPr>
          <a:xfrm>
            <a:off x="3978226" y="761088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27"/>
                </a:lnTo>
                <a:lnTo>
                  <a:pt x="10229" y="40328"/>
                </a:lnTo>
                <a:lnTo>
                  <a:pt x="15668" y="42557"/>
                </a:lnTo>
                <a:lnTo>
                  <a:pt x="26936" y="42557"/>
                </a:lnTo>
                <a:lnTo>
                  <a:pt x="32375" y="40328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15621"/>
                </a:lnTo>
                <a:lnTo>
                  <a:pt x="40376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83" name="object 140">
            <a:extLst>
              <a:ext uri="{FF2B5EF4-FFF2-40B4-BE49-F238E27FC236}">
                <a16:creationId xmlns:a16="http://schemas.microsoft.com/office/drawing/2014/main" id="{1084D785-7701-E34A-AF77-91FDA211F360}"/>
              </a:ext>
            </a:extLst>
          </p:cNvPr>
          <p:cNvSpPr/>
          <p:nvPr/>
        </p:nvSpPr>
        <p:spPr>
          <a:xfrm>
            <a:off x="3978226" y="761088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557"/>
                </a:moveTo>
                <a:lnTo>
                  <a:pt x="26936" y="42557"/>
                </a:lnTo>
                <a:lnTo>
                  <a:pt x="32375" y="40328"/>
                </a:lnTo>
                <a:lnTo>
                  <a:pt x="36356" y="36347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0"/>
                </a:lnTo>
                <a:lnTo>
                  <a:pt x="40376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36" y="0"/>
                </a:lnTo>
                <a:lnTo>
                  <a:pt x="21326" y="0"/>
                </a:lnTo>
                <a:lnTo>
                  <a:pt x="15668" y="0"/>
                </a:lnTo>
                <a:lnTo>
                  <a:pt x="10229" y="2228"/>
                </a:lnTo>
                <a:lnTo>
                  <a:pt x="6257" y="6210"/>
                </a:lnTo>
                <a:lnTo>
                  <a:pt x="223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27"/>
                </a:lnTo>
                <a:lnTo>
                  <a:pt x="6257" y="36347"/>
                </a:lnTo>
                <a:lnTo>
                  <a:pt x="10229" y="40328"/>
                </a:lnTo>
                <a:lnTo>
                  <a:pt x="15668" y="42557"/>
                </a:lnTo>
                <a:lnTo>
                  <a:pt x="21326" y="42557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84" name="object 141">
            <a:extLst>
              <a:ext uri="{FF2B5EF4-FFF2-40B4-BE49-F238E27FC236}">
                <a16:creationId xmlns:a16="http://schemas.microsoft.com/office/drawing/2014/main" id="{6A658E28-7E10-F14F-9D5C-441E2BEAEF93}"/>
              </a:ext>
            </a:extLst>
          </p:cNvPr>
          <p:cNvSpPr/>
          <p:nvPr/>
        </p:nvSpPr>
        <p:spPr>
          <a:xfrm>
            <a:off x="8686422" y="641638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74" y="0"/>
                </a:moveTo>
                <a:lnTo>
                  <a:pt x="15659" y="0"/>
                </a:lnTo>
                <a:lnTo>
                  <a:pt x="10229" y="2276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66" y="32375"/>
                </a:lnTo>
                <a:lnTo>
                  <a:pt x="10229" y="40376"/>
                </a:lnTo>
                <a:lnTo>
                  <a:pt x="15659" y="42605"/>
                </a:lnTo>
                <a:lnTo>
                  <a:pt x="26974" y="42605"/>
                </a:lnTo>
                <a:lnTo>
                  <a:pt x="32365" y="40376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15668"/>
                </a:lnTo>
                <a:lnTo>
                  <a:pt x="40366" y="10239"/>
                </a:lnTo>
                <a:lnTo>
                  <a:pt x="32365" y="227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85" name="object 142">
            <a:extLst>
              <a:ext uri="{FF2B5EF4-FFF2-40B4-BE49-F238E27FC236}">
                <a16:creationId xmlns:a16="http://schemas.microsoft.com/office/drawing/2014/main" id="{FA4C9601-EE48-2045-996D-A9FAFF57A5DF}"/>
              </a:ext>
            </a:extLst>
          </p:cNvPr>
          <p:cNvSpPr/>
          <p:nvPr/>
        </p:nvSpPr>
        <p:spPr>
          <a:xfrm>
            <a:off x="8686422" y="641638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605"/>
                </a:moveTo>
                <a:lnTo>
                  <a:pt x="26974" y="42605"/>
                </a:lnTo>
                <a:lnTo>
                  <a:pt x="32365" y="40376"/>
                </a:lnTo>
                <a:lnTo>
                  <a:pt x="36385" y="36356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85" y="6257"/>
                </a:lnTo>
                <a:lnTo>
                  <a:pt x="32365" y="2276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76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4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86" name="object 143">
            <a:extLst>
              <a:ext uri="{FF2B5EF4-FFF2-40B4-BE49-F238E27FC236}">
                <a16:creationId xmlns:a16="http://schemas.microsoft.com/office/drawing/2014/main" id="{9A04A02F-DD39-8144-8831-E1A71D69F8E8}"/>
              </a:ext>
            </a:extLst>
          </p:cNvPr>
          <p:cNvSpPr/>
          <p:nvPr/>
        </p:nvSpPr>
        <p:spPr>
          <a:xfrm>
            <a:off x="5127491" y="686979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39" y="2228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38" y="32365"/>
                </a:lnTo>
                <a:lnTo>
                  <a:pt x="10239" y="4032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75" y="40328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38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87" name="object 144">
            <a:extLst>
              <a:ext uri="{FF2B5EF4-FFF2-40B4-BE49-F238E27FC236}">
                <a16:creationId xmlns:a16="http://schemas.microsoft.com/office/drawing/2014/main" id="{E7D9B979-5112-C14C-88A1-02F455F54682}"/>
              </a:ext>
            </a:extLst>
          </p:cNvPr>
          <p:cNvSpPr/>
          <p:nvPr/>
        </p:nvSpPr>
        <p:spPr>
          <a:xfrm>
            <a:off x="5127491" y="686979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75" y="40328"/>
                </a:lnTo>
                <a:lnTo>
                  <a:pt x="36356" y="36347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38" y="10229"/>
                </a:lnTo>
                <a:lnTo>
                  <a:pt x="36356" y="6248"/>
                </a:lnTo>
                <a:lnTo>
                  <a:pt x="32375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28"/>
                </a:lnTo>
                <a:lnTo>
                  <a:pt x="6219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39" y="40328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88" name="object 145">
            <a:extLst>
              <a:ext uri="{FF2B5EF4-FFF2-40B4-BE49-F238E27FC236}">
                <a16:creationId xmlns:a16="http://schemas.microsoft.com/office/drawing/2014/main" id="{162DDBBE-DC1A-B448-B063-CA714E6063CF}"/>
              </a:ext>
            </a:extLst>
          </p:cNvPr>
          <p:cNvSpPr/>
          <p:nvPr/>
        </p:nvSpPr>
        <p:spPr>
          <a:xfrm>
            <a:off x="5398670" y="789354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68" y="42595"/>
                </a:lnTo>
                <a:lnTo>
                  <a:pt x="26936" y="42595"/>
                </a:lnTo>
                <a:lnTo>
                  <a:pt x="32375" y="40328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21"/>
                </a:lnTo>
                <a:lnTo>
                  <a:pt x="40328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89" name="object 146">
            <a:extLst>
              <a:ext uri="{FF2B5EF4-FFF2-40B4-BE49-F238E27FC236}">
                <a16:creationId xmlns:a16="http://schemas.microsoft.com/office/drawing/2014/main" id="{013E2EE8-5EB0-8443-AED2-BBF474DBD959}"/>
              </a:ext>
            </a:extLst>
          </p:cNvPr>
          <p:cNvSpPr/>
          <p:nvPr/>
        </p:nvSpPr>
        <p:spPr>
          <a:xfrm>
            <a:off x="5398670" y="789354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75" y="40328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1"/>
                </a:lnTo>
                <a:lnTo>
                  <a:pt x="40328" y="10229"/>
                </a:lnTo>
                <a:lnTo>
                  <a:pt x="36347" y="6210"/>
                </a:lnTo>
                <a:lnTo>
                  <a:pt x="3237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28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68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90" name="object 147">
            <a:extLst>
              <a:ext uri="{FF2B5EF4-FFF2-40B4-BE49-F238E27FC236}">
                <a16:creationId xmlns:a16="http://schemas.microsoft.com/office/drawing/2014/main" id="{A2CB33A6-7C96-C245-92D0-F1C1F06C6D20}"/>
              </a:ext>
            </a:extLst>
          </p:cNvPr>
          <p:cNvSpPr/>
          <p:nvPr/>
        </p:nvSpPr>
        <p:spPr>
          <a:xfrm>
            <a:off x="6321189" y="585846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68" y="0"/>
                </a:lnTo>
                <a:lnTo>
                  <a:pt x="10239" y="2238"/>
                </a:lnTo>
                <a:lnTo>
                  <a:pt x="2276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76" y="32375"/>
                </a:lnTo>
                <a:lnTo>
                  <a:pt x="10239" y="40376"/>
                </a:lnTo>
                <a:lnTo>
                  <a:pt x="15668" y="42605"/>
                </a:lnTo>
                <a:lnTo>
                  <a:pt x="26946" y="42605"/>
                </a:lnTo>
                <a:lnTo>
                  <a:pt x="32375" y="40376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46"/>
                </a:lnTo>
                <a:lnTo>
                  <a:pt x="42605" y="15668"/>
                </a:lnTo>
                <a:lnTo>
                  <a:pt x="40376" y="10239"/>
                </a:lnTo>
                <a:lnTo>
                  <a:pt x="36356" y="6257"/>
                </a:lnTo>
                <a:lnTo>
                  <a:pt x="32375" y="223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91" name="object 148">
            <a:extLst>
              <a:ext uri="{FF2B5EF4-FFF2-40B4-BE49-F238E27FC236}">
                <a16:creationId xmlns:a16="http://schemas.microsoft.com/office/drawing/2014/main" id="{618279F3-FF69-354D-B9BF-1EC2AD2CF5A3}"/>
              </a:ext>
            </a:extLst>
          </p:cNvPr>
          <p:cNvSpPr/>
          <p:nvPr/>
        </p:nvSpPr>
        <p:spPr>
          <a:xfrm>
            <a:off x="6321189" y="585846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605"/>
                </a:moveTo>
                <a:lnTo>
                  <a:pt x="26946" y="42605"/>
                </a:lnTo>
                <a:lnTo>
                  <a:pt x="32375" y="40376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68"/>
                </a:lnTo>
                <a:lnTo>
                  <a:pt x="40376" y="10239"/>
                </a:lnTo>
                <a:lnTo>
                  <a:pt x="36356" y="6257"/>
                </a:lnTo>
                <a:lnTo>
                  <a:pt x="32375" y="2238"/>
                </a:lnTo>
                <a:lnTo>
                  <a:pt x="2694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57"/>
                </a:lnTo>
                <a:lnTo>
                  <a:pt x="2276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46"/>
                </a:lnTo>
                <a:lnTo>
                  <a:pt x="2276" y="32375"/>
                </a:lnTo>
                <a:lnTo>
                  <a:pt x="6257" y="36356"/>
                </a:lnTo>
                <a:lnTo>
                  <a:pt x="10239" y="4037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92" name="object 149">
            <a:extLst>
              <a:ext uri="{FF2B5EF4-FFF2-40B4-BE49-F238E27FC236}">
                <a16:creationId xmlns:a16="http://schemas.microsoft.com/office/drawing/2014/main" id="{2B5DF8CB-2B02-5347-88BD-A652466637F2}"/>
              </a:ext>
            </a:extLst>
          </p:cNvPr>
          <p:cNvSpPr/>
          <p:nvPr/>
        </p:nvSpPr>
        <p:spPr>
          <a:xfrm>
            <a:off x="6811321" y="687915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27"/>
                </a:lnTo>
                <a:lnTo>
                  <a:pt x="10229" y="40328"/>
                </a:lnTo>
                <a:lnTo>
                  <a:pt x="15630" y="42557"/>
                </a:lnTo>
                <a:lnTo>
                  <a:pt x="26936" y="42557"/>
                </a:lnTo>
                <a:lnTo>
                  <a:pt x="32375" y="40328"/>
                </a:lnTo>
                <a:lnTo>
                  <a:pt x="40338" y="32327"/>
                </a:lnTo>
                <a:lnTo>
                  <a:pt x="42605" y="26936"/>
                </a:lnTo>
                <a:lnTo>
                  <a:pt x="42605" y="15621"/>
                </a:lnTo>
                <a:lnTo>
                  <a:pt x="40338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93" name="object 150">
            <a:extLst>
              <a:ext uri="{FF2B5EF4-FFF2-40B4-BE49-F238E27FC236}">
                <a16:creationId xmlns:a16="http://schemas.microsoft.com/office/drawing/2014/main" id="{284A39A4-C2B0-3D43-94A8-F87E0A970B8F}"/>
              </a:ext>
            </a:extLst>
          </p:cNvPr>
          <p:cNvSpPr/>
          <p:nvPr/>
        </p:nvSpPr>
        <p:spPr>
          <a:xfrm>
            <a:off x="6811321" y="687915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57"/>
                </a:moveTo>
                <a:lnTo>
                  <a:pt x="26936" y="42557"/>
                </a:lnTo>
                <a:lnTo>
                  <a:pt x="32375" y="40328"/>
                </a:lnTo>
                <a:lnTo>
                  <a:pt x="36356" y="36347"/>
                </a:lnTo>
                <a:lnTo>
                  <a:pt x="40338" y="32327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1"/>
                </a:lnTo>
                <a:lnTo>
                  <a:pt x="40338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38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27"/>
                </a:lnTo>
                <a:lnTo>
                  <a:pt x="6248" y="36347"/>
                </a:lnTo>
                <a:lnTo>
                  <a:pt x="10229" y="40328"/>
                </a:lnTo>
                <a:lnTo>
                  <a:pt x="15630" y="42557"/>
                </a:lnTo>
                <a:lnTo>
                  <a:pt x="21288" y="4255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94" name="object 151">
            <a:extLst>
              <a:ext uri="{FF2B5EF4-FFF2-40B4-BE49-F238E27FC236}">
                <a16:creationId xmlns:a16="http://schemas.microsoft.com/office/drawing/2014/main" id="{4A7ACE6F-76F8-B646-A0A6-08CCE1D8992E}"/>
              </a:ext>
            </a:extLst>
          </p:cNvPr>
          <p:cNvSpPr/>
          <p:nvPr/>
        </p:nvSpPr>
        <p:spPr>
          <a:xfrm>
            <a:off x="3924750" y="751414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68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95" name="object 152">
            <a:extLst>
              <a:ext uri="{FF2B5EF4-FFF2-40B4-BE49-F238E27FC236}">
                <a16:creationId xmlns:a16="http://schemas.microsoft.com/office/drawing/2014/main" id="{810E7E81-0607-5240-A79E-A2793A7367E7}"/>
              </a:ext>
            </a:extLst>
          </p:cNvPr>
          <p:cNvSpPr/>
          <p:nvPr/>
        </p:nvSpPr>
        <p:spPr>
          <a:xfrm>
            <a:off x="3924750" y="751414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68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96" name="object 153">
            <a:extLst>
              <a:ext uri="{FF2B5EF4-FFF2-40B4-BE49-F238E27FC236}">
                <a16:creationId xmlns:a16="http://schemas.microsoft.com/office/drawing/2014/main" id="{836E226F-9594-3B43-A3B6-1DEF5DF8CE9C}"/>
              </a:ext>
            </a:extLst>
          </p:cNvPr>
          <p:cNvSpPr/>
          <p:nvPr/>
        </p:nvSpPr>
        <p:spPr>
          <a:xfrm>
            <a:off x="9015948" y="657360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6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66"/>
                </a:lnTo>
                <a:lnTo>
                  <a:pt x="36356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56" y="6248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97" name="object 154">
            <a:extLst>
              <a:ext uri="{FF2B5EF4-FFF2-40B4-BE49-F238E27FC236}">
                <a16:creationId xmlns:a16="http://schemas.microsoft.com/office/drawing/2014/main" id="{1C29D611-77D4-F946-B7FA-BDA7AEBE0EB5}"/>
              </a:ext>
            </a:extLst>
          </p:cNvPr>
          <p:cNvSpPr/>
          <p:nvPr/>
        </p:nvSpPr>
        <p:spPr>
          <a:xfrm>
            <a:off x="9015948" y="657360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605"/>
                </a:moveTo>
                <a:lnTo>
                  <a:pt x="26936" y="42605"/>
                </a:lnTo>
                <a:lnTo>
                  <a:pt x="32375" y="40366"/>
                </a:lnTo>
                <a:lnTo>
                  <a:pt x="36356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66" y="10229"/>
                </a:lnTo>
                <a:lnTo>
                  <a:pt x="36356" y="6248"/>
                </a:lnTo>
                <a:lnTo>
                  <a:pt x="3237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98" name="object 155">
            <a:extLst>
              <a:ext uri="{FF2B5EF4-FFF2-40B4-BE49-F238E27FC236}">
                <a16:creationId xmlns:a16="http://schemas.microsoft.com/office/drawing/2014/main" id="{613D64A7-6AFB-CE49-A014-2318CF2D1116}"/>
              </a:ext>
            </a:extLst>
          </p:cNvPr>
          <p:cNvSpPr/>
          <p:nvPr/>
        </p:nvSpPr>
        <p:spPr>
          <a:xfrm>
            <a:off x="8412967" y="554011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99" name="object 156">
            <a:extLst>
              <a:ext uri="{FF2B5EF4-FFF2-40B4-BE49-F238E27FC236}">
                <a16:creationId xmlns:a16="http://schemas.microsoft.com/office/drawing/2014/main" id="{F0A877EA-D201-DE44-BDB8-785E54011F5B}"/>
              </a:ext>
            </a:extLst>
          </p:cNvPr>
          <p:cNvSpPr/>
          <p:nvPr/>
        </p:nvSpPr>
        <p:spPr>
          <a:xfrm>
            <a:off x="8412967" y="554011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00" name="object 157">
            <a:extLst>
              <a:ext uri="{FF2B5EF4-FFF2-40B4-BE49-F238E27FC236}">
                <a16:creationId xmlns:a16="http://schemas.microsoft.com/office/drawing/2014/main" id="{76961BC8-6B32-A44A-B5D2-8D9D313353C6}"/>
              </a:ext>
            </a:extLst>
          </p:cNvPr>
          <p:cNvSpPr/>
          <p:nvPr/>
        </p:nvSpPr>
        <p:spPr>
          <a:xfrm>
            <a:off x="9787870" y="693885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74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66"/>
                </a:lnTo>
                <a:lnTo>
                  <a:pt x="15668" y="42595"/>
                </a:lnTo>
                <a:lnTo>
                  <a:pt x="26974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01" name="object 158">
            <a:extLst>
              <a:ext uri="{FF2B5EF4-FFF2-40B4-BE49-F238E27FC236}">
                <a16:creationId xmlns:a16="http://schemas.microsoft.com/office/drawing/2014/main" id="{65014785-9B40-E94F-A68E-5E6A1A6F9E75}"/>
              </a:ext>
            </a:extLst>
          </p:cNvPr>
          <p:cNvSpPr/>
          <p:nvPr/>
        </p:nvSpPr>
        <p:spPr>
          <a:xfrm>
            <a:off x="9787870" y="693885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595"/>
                </a:moveTo>
                <a:lnTo>
                  <a:pt x="26974" y="42595"/>
                </a:lnTo>
                <a:lnTo>
                  <a:pt x="32365" y="40366"/>
                </a:lnTo>
                <a:lnTo>
                  <a:pt x="36385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66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68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02" name="object 159">
            <a:extLst>
              <a:ext uri="{FF2B5EF4-FFF2-40B4-BE49-F238E27FC236}">
                <a16:creationId xmlns:a16="http://schemas.microsoft.com/office/drawing/2014/main" id="{F9477252-C563-3B44-A382-6E085C4667B5}"/>
              </a:ext>
            </a:extLst>
          </p:cNvPr>
          <p:cNvSpPr/>
          <p:nvPr/>
        </p:nvSpPr>
        <p:spPr>
          <a:xfrm>
            <a:off x="7196618" y="653201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66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595" y="26974"/>
                </a:lnTo>
                <a:lnTo>
                  <a:pt x="4259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03" name="object 160">
            <a:extLst>
              <a:ext uri="{FF2B5EF4-FFF2-40B4-BE49-F238E27FC236}">
                <a16:creationId xmlns:a16="http://schemas.microsoft.com/office/drawing/2014/main" id="{BF228B25-5DAC-B74F-9EAD-21C17669E0CF}"/>
              </a:ext>
            </a:extLst>
          </p:cNvPr>
          <p:cNvSpPr/>
          <p:nvPr/>
        </p:nvSpPr>
        <p:spPr>
          <a:xfrm>
            <a:off x="7196618" y="653201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74" y="42595"/>
                </a:lnTo>
                <a:lnTo>
                  <a:pt x="32365" y="40366"/>
                </a:lnTo>
                <a:lnTo>
                  <a:pt x="36385" y="36347"/>
                </a:lnTo>
                <a:lnTo>
                  <a:pt x="40366" y="32365"/>
                </a:lnTo>
                <a:lnTo>
                  <a:pt x="42595" y="26974"/>
                </a:lnTo>
                <a:lnTo>
                  <a:pt x="42595" y="2131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66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04" name="object 161">
            <a:extLst>
              <a:ext uri="{FF2B5EF4-FFF2-40B4-BE49-F238E27FC236}">
                <a16:creationId xmlns:a16="http://schemas.microsoft.com/office/drawing/2014/main" id="{70517849-471C-9941-B774-556F4FE6590E}"/>
              </a:ext>
            </a:extLst>
          </p:cNvPr>
          <p:cNvSpPr/>
          <p:nvPr/>
        </p:nvSpPr>
        <p:spPr>
          <a:xfrm>
            <a:off x="7257100" y="633216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21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05" name="object 162">
            <a:extLst>
              <a:ext uri="{FF2B5EF4-FFF2-40B4-BE49-F238E27FC236}">
                <a16:creationId xmlns:a16="http://schemas.microsoft.com/office/drawing/2014/main" id="{BCA2400B-EAEA-4E49-B81E-4A493DF259DC}"/>
              </a:ext>
            </a:extLst>
          </p:cNvPr>
          <p:cNvSpPr/>
          <p:nvPr/>
        </p:nvSpPr>
        <p:spPr>
          <a:xfrm>
            <a:off x="7257100" y="633216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74" y="42595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21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66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06" name="object 163">
            <a:extLst>
              <a:ext uri="{FF2B5EF4-FFF2-40B4-BE49-F238E27FC236}">
                <a16:creationId xmlns:a16="http://schemas.microsoft.com/office/drawing/2014/main" id="{54FB0B2B-AC7D-7149-872C-A4C14CD20E65}"/>
              </a:ext>
            </a:extLst>
          </p:cNvPr>
          <p:cNvSpPr/>
          <p:nvPr/>
        </p:nvSpPr>
        <p:spPr>
          <a:xfrm>
            <a:off x="6044434" y="741072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39" y="2266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10239" y="4036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66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7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07" name="object 164">
            <a:extLst>
              <a:ext uri="{FF2B5EF4-FFF2-40B4-BE49-F238E27FC236}">
                <a16:creationId xmlns:a16="http://schemas.microsoft.com/office/drawing/2014/main" id="{8485F8AB-8896-7E4C-9C85-74371BBE303C}"/>
              </a:ext>
            </a:extLst>
          </p:cNvPr>
          <p:cNvSpPr/>
          <p:nvPr/>
        </p:nvSpPr>
        <p:spPr>
          <a:xfrm>
            <a:off x="6044434" y="741072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66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38" y="32375"/>
                </a:lnTo>
                <a:lnTo>
                  <a:pt x="6257" y="36385"/>
                </a:lnTo>
                <a:lnTo>
                  <a:pt x="10239" y="40366"/>
                </a:lnTo>
                <a:lnTo>
                  <a:pt x="15668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08" name="object 165">
            <a:extLst>
              <a:ext uri="{FF2B5EF4-FFF2-40B4-BE49-F238E27FC236}">
                <a16:creationId xmlns:a16="http://schemas.microsoft.com/office/drawing/2014/main" id="{56F87E7A-10C5-0F43-8209-0C5B20B3AD5E}"/>
              </a:ext>
            </a:extLst>
          </p:cNvPr>
          <p:cNvSpPr/>
          <p:nvPr/>
        </p:nvSpPr>
        <p:spPr>
          <a:xfrm>
            <a:off x="7796216" y="622268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38"/>
                </a:lnTo>
                <a:lnTo>
                  <a:pt x="222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38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38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15630"/>
                </a:lnTo>
                <a:lnTo>
                  <a:pt x="40366" y="10229"/>
                </a:lnTo>
                <a:lnTo>
                  <a:pt x="3237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09" name="object 166">
            <a:extLst>
              <a:ext uri="{FF2B5EF4-FFF2-40B4-BE49-F238E27FC236}">
                <a16:creationId xmlns:a16="http://schemas.microsoft.com/office/drawing/2014/main" id="{5DCDEB76-0DE2-AB4E-87D6-06DC86745F1A}"/>
              </a:ext>
            </a:extLst>
          </p:cNvPr>
          <p:cNvSpPr/>
          <p:nvPr/>
        </p:nvSpPr>
        <p:spPr>
          <a:xfrm>
            <a:off x="7796216" y="622268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75" y="40338"/>
                </a:lnTo>
                <a:lnTo>
                  <a:pt x="36356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29"/>
                </a:lnTo>
                <a:lnTo>
                  <a:pt x="36356" y="6219"/>
                </a:lnTo>
                <a:lnTo>
                  <a:pt x="3237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68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28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68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10" name="object 167">
            <a:extLst>
              <a:ext uri="{FF2B5EF4-FFF2-40B4-BE49-F238E27FC236}">
                <a16:creationId xmlns:a16="http://schemas.microsoft.com/office/drawing/2014/main" id="{3C23629D-687A-2C45-97AB-22057E1433A5}"/>
              </a:ext>
            </a:extLst>
          </p:cNvPr>
          <p:cNvSpPr/>
          <p:nvPr/>
        </p:nvSpPr>
        <p:spPr>
          <a:xfrm>
            <a:off x="6095171" y="739451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38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28" y="32375"/>
                </a:lnTo>
                <a:lnTo>
                  <a:pt x="10229" y="4037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40328" y="32375"/>
                </a:lnTo>
                <a:lnTo>
                  <a:pt x="42595" y="26946"/>
                </a:lnTo>
                <a:lnTo>
                  <a:pt x="42595" y="15668"/>
                </a:lnTo>
                <a:lnTo>
                  <a:pt x="40328" y="1023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11" name="object 168">
            <a:extLst>
              <a:ext uri="{FF2B5EF4-FFF2-40B4-BE49-F238E27FC236}">
                <a16:creationId xmlns:a16="http://schemas.microsoft.com/office/drawing/2014/main" id="{4E03163A-D82B-4340-8D69-9FD5C9FB5A38}"/>
              </a:ext>
            </a:extLst>
          </p:cNvPr>
          <p:cNvSpPr/>
          <p:nvPr/>
        </p:nvSpPr>
        <p:spPr>
          <a:xfrm>
            <a:off x="6095171" y="739451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28" y="32375"/>
                </a:lnTo>
                <a:lnTo>
                  <a:pt x="42595" y="26946"/>
                </a:lnTo>
                <a:lnTo>
                  <a:pt x="42595" y="21326"/>
                </a:lnTo>
                <a:lnTo>
                  <a:pt x="42595" y="15668"/>
                </a:lnTo>
                <a:lnTo>
                  <a:pt x="40328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38"/>
                </a:lnTo>
                <a:lnTo>
                  <a:pt x="6210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4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76"/>
                </a:lnTo>
                <a:lnTo>
                  <a:pt x="1562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12" name="object 169">
            <a:extLst>
              <a:ext uri="{FF2B5EF4-FFF2-40B4-BE49-F238E27FC236}">
                <a16:creationId xmlns:a16="http://schemas.microsoft.com/office/drawing/2014/main" id="{41FDB276-86AB-EE4C-8339-8D4D3ACFC636}"/>
              </a:ext>
            </a:extLst>
          </p:cNvPr>
          <p:cNvSpPr/>
          <p:nvPr/>
        </p:nvSpPr>
        <p:spPr>
          <a:xfrm>
            <a:off x="3849008" y="776533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39" y="2238"/>
                </a:lnTo>
                <a:lnTo>
                  <a:pt x="6219" y="6219"/>
                </a:lnTo>
                <a:lnTo>
                  <a:pt x="223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38" y="32337"/>
                </a:lnTo>
                <a:lnTo>
                  <a:pt x="6219" y="36356"/>
                </a:lnTo>
                <a:lnTo>
                  <a:pt x="10239" y="40338"/>
                </a:lnTo>
                <a:lnTo>
                  <a:pt x="15630" y="42567"/>
                </a:lnTo>
                <a:lnTo>
                  <a:pt x="26936" y="42567"/>
                </a:lnTo>
                <a:lnTo>
                  <a:pt x="32337" y="40338"/>
                </a:lnTo>
                <a:lnTo>
                  <a:pt x="36356" y="36356"/>
                </a:lnTo>
                <a:lnTo>
                  <a:pt x="40338" y="32337"/>
                </a:lnTo>
                <a:lnTo>
                  <a:pt x="42567" y="26946"/>
                </a:lnTo>
                <a:lnTo>
                  <a:pt x="42567" y="15630"/>
                </a:lnTo>
                <a:lnTo>
                  <a:pt x="40338" y="10239"/>
                </a:lnTo>
                <a:lnTo>
                  <a:pt x="36356" y="6219"/>
                </a:lnTo>
                <a:lnTo>
                  <a:pt x="32337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13" name="object 170">
            <a:extLst>
              <a:ext uri="{FF2B5EF4-FFF2-40B4-BE49-F238E27FC236}">
                <a16:creationId xmlns:a16="http://schemas.microsoft.com/office/drawing/2014/main" id="{DAD57149-EE05-F444-B621-B7811C5FCA08}"/>
              </a:ext>
            </a:extLst>
          </p:cNvPr>
          <p:cNvSpPr/>
          <p:nvPr/>
        </p:nvSpPr>
        <p:spPr>
          <a:xfrm>
            <a:off x="3849008" y="776533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67"/>
                </a:moveTo>
                <a:lnTo>
                  <a:pt x="26936" y="42567"/>
                </a:lnTo>
                <a:lnTo>
                  <a:pt x="32337" y="40338"/>
                </a:lnTo>
                <a:lnTo>
                  <a:pt x="36356" y="36356"/>
                </a:lnTo>
                <a:lnTo>
                  <a:pt x="40338" y="32337"/>
                </a:lnTo>
                <a:lnTo>
                  <a:pt x="42567" y="26946"/>
                </a:lnTo>
                <a:lnTo>
                  <a:pt x="42567" y="21288"/>
                </a:lnTo>
                <a:lnTo>
                  <a:pt x="42567" y="15630"/>
                </a:lnTo>
                <a:lnTo>
                  <a:pt x="40338" y="10239"/>
                </a:lnTo>
                <a:lnTo>
                  <a:pt x="36356" y="6219"/>
                </a:lnTo>
                <a:lnTo>
                  <a:pt x="32337" y="223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38"/>
                </a:lnTo>
                <a:lnTo>
                  <a:pt x="6219" y="6219"/>
                </a:lnTo>
                <a:lnTo>
                  <a:pt x="223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38" y="32337"/>
                </a:lnTo>
                <a:lnTo>
                  <a:pt x="6219" y="36356"/>
                </a:lnTo>
                <a:lnTo>
                  <a:pt x="10239" y="40338"/>
                </a:lnTo>
                <a:lnTo>
                  <a:pt x="15630" y="42567"/>
                </a:lnTo>
                <a:lnTo>
                  <a:pt x="21288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14" name="object 171">
            <a:extLst>
              <a:ext uri="{FF2B5EF4-FFF2-40B4-BE49-F238E27FC236}">
                <a16:creationId xmlns:a16="http://schemas.microsoft.com/office/drawing/2014/main" id="{2F532139-9A0C-3443-8E3E-0CED287A1AFD}"/>
              </a:ext>
            </a:extLst>
          </p:cNvPr>
          <p:cNvSpPr/>
          <p:nvPr/>
        </p:nvSpPr>
        <p:spPr>
          <a:xfrm>
            <a:off x="6087540" y="709510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38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7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28" y="1023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15" name="object 172">
            <a:extLst>
              <a:ext uri="{FF2B5EF4-FFF2-40B4-BE49-F238E27FC236}">
                <a16:creationId xmlns:a16="http://schemas.microsoft.com/office/drawing/2014/main" id="{5C4517F5-E235-714F-B720-B13D4D6EBC86}"/>
              </a:ext>
            </a:extLst>
          </p:cNvPr>
          <p:cNvSpPr/>
          <p:nvPr/>
        </p:nvSpPr>
        <p:spPr>
          <a:xfrm>
            <a:off x="6087540" y="709510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68"/>
                </a:lnTo>
                <a:lnTo>
                  <a:pt x="40328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38"/>
                </a:lnTo>
                <a:lnTo>
                  <a:pt x="6210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76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16" name="object 173">
            <a:extLst>
              <a:ext uri="{FF2B5EF4-FFF2-40B4-BE49-F238E27FC236}">
                <a16:creationId xmlns:a16="http://schemas.microsoft.com/office/drawing/2014/main" id="{23F6FE59-E170-AA4B-B6BD-FA67190C4C7B}"/>
              </a:ext>
            </a:extLst>
          </p:cNvPr>
          <p:cNvSpPr/>
          <p:nvPr/>
        </p:nvSpPr>
        <p:spPr>
          <a:xfrm>
            <a:off x="6145343" y="678682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68" y="42595"/>
                </a:lnTo>
                <a:lnTo>
                  <a:pt x="26936" y="42595"/>
                </a:lnTo>
                <a:lnTo>
                  <a:pt x="32365" y="40328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21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17" name="object 174">
            <a:extLst>
              <a:ext uri="{FF2B5EF4-FFF2-40B4-BE49-F238E27FC236}">
                <a16:creationId xmlns:a16="http://schemas.microsoft.com/office/drawing/2014/main" id="{B3164FB5-144E-784B-BB15-C37A7FD47D8A}"/>
              </a:ext>
            </a:extLst>
          </p:cNvPr>
          <p:cNvSpPr/>
          <p:nvPr/>
        </p:nvSpPr>
        <p:spPr>
          <a:xfrm>
            <a:off x="6145343" y="678682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0"/>
                </a:lnTo>
                <a:lnTo>
                  <a:pt x="40328" y="10229"/>
                </a:lnTo>
                <a:lnTo>
                  <a:pt x="36347" y="6210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2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68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18" name="object 175">
            <a:extLst>
              <a:ext uri="{FF2B5EF4-FFF2-40B4-BE49-F238E27FC236}">
                <a16:creationId xmlns:a16="http://schemas.microsoft.com/office/drawing/2014/main" id="{314178B6-6F97-FA43-8212-BDA0F46FC13F}"/>
              </a:ext>
            </a:extLst>
          </p:cNvPr>
          <p:cNvSpPr/>
          <p:nvPr/>
        </p:nvSpPr>
        <p:spPr>
          <a:xfrm>
            <a:off x="5330558" y="682086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38"/>
                </a:lnTo>
                <a:lnTo>
                  <a:pt x="2276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76" y="32337"/>
                </a:lnTo>
                <a:lnTo>
                  <a:pt x="6248" y="36356"/>
                </a:lnTo>
                <a:lnTo>
                  <a:pt x="10229" y="40338"/>
                </a:lnTo>
                <a:lnTo>
                  <a:pt x="15668" y="42567"/>
                </a:lnTo>
                <a:lnTo>
                  <a:pt x="26936" y="42567"/>
                </a:lnTo>
                <a:lnTo>
                  <a:pt x="32375" y="40338"/>
                </a:lnTo>
                <a:lnTo>
                  <a:pt x="40376" y="32337"/>
                </a:lnTo>
                <a:lnTo>
                  <a:pt x="42605" y="26936"/>
                </a:lnTo>
                <a:lnTo>
                  <a:pt x="42605" y="15630"/>
                </a:lnTo>
                <a:lnTo>
                  <a:pt x="40376" y="10229"/>
                </a:lnTo>
                <a:lnTo>
                  <a:pt x="3237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19" name="object 176">
            <a:extLst>
              <a:ext uri="{FF2B5EF4-FFF2-40B4-BE49-F238E27FC236}">
                <a16:creationId xmlns:a16="http://schemas.microsoft.com/office/drawing/2014/main" id="{E2C49EEF-DFF5-F840-832F-F73BF13C982B}"/>
              </a:ext>
            </a:extLst>
          </p:cNvPr>
          <p:cNvSpPr/>
          <p:nvPr/>
        </p:nvSpPr>
        <p:spPr>
          <a:xfrm>
            <a:off x="5330558" y="682086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567"/>
                </a:moveTo>
                <a:lnTo>
                  <a:pt x="26936" y="42567"/>
                </a:lnTo>
                <a:lnTo>
                  <a:pt x="32375" y="40338"/>
                </a:lnTo>
                <a:lnTo>
                  <a:pt x="36356" y="36356"/>
                </a:lnTo>
                <a:lnTo>
                  <a:pt x="40376" y="32337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76" y="10229"/>
                </a:lnTo>
                <a:lnTo>
                  <a:pt x="36356" y="6219"/>
                </a:lnTo>
                <a:lnTo>
                  <a:pt x="32375" y="2238"/>
                </a:lnTo>
                <a:lnTo>
                  <a:pt x="26936" y="0"/>
                </a:lnTo>
                <a:lnTo>
                  <a:pt x="21326" y="0"/>
                </a:lnTo>
                <a:lnTo>
                  <a:pt x="15668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76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76" y="32337"/>
                </a:lnTo>
                <a:lnTo>
                  <a:pt x="6248" y="36356"/>
                </a:lnTo>
                <a:lnTo>
                  <a:pt x="10229" y="40338"/>
                </a:lnTo>
                <a:lnTo>
                  <a:pt x="15668" y="42567"/>
                </a:lnTo>
                <a:lnTo>
                  <a:pt x="21326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20" name="object 177">
            <a:extLst>
              <a:ext uri="{FF2B5EF4-FFF2-40B4-BE49-F238E27FC236}">
                <a16:creationId xmlns:a16="http://schemas.microsoft.com/office/drawing/2014/main" id="{E6D5966B-6B5F-2941-9EF4-AC4AABB03F0C}"/>
              </a:ext>
            </a:extLst>
          </p:cNvPr>
          <p:cNvSpPr/>
          <p:nvPr/>
        </p:nvSpPr>
        <p:spPr>
          <a:xfrm>
            <a:off x="9720785" y="744210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74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66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66"/>
                </a:lnTo>
                <a:lnTo>
                  <a:pt x="36385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21" name="object 178">
            <a:extLst>
              <a:ext uri="{FF2B5EF4-FFF2-40B4-BE49-F238E27FC236}">
                <a16:creationId xmlns:a16="http://schemas.microsoft.com/office/drawing/2014/main" id="{2F196ABC-FC92-534C-BCCC-710EB30E89ED}"/>
              </a:ext>
            </a:extLst>
          </p:cNvPr>
          <p:cNvSpPr/>
          <p:nvPr/>
        </p:nvSpPr>
        <p:spPr>
          <a:xfrm>
            <a:off x="9720785" y="744210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595"/>
                </a:moveTo>
                <a:lnTo>
                  <a:pt x="26974" y="42595"/>
                </a:lnTo>
                <a:lnTo>
                  <a:pt x="32365" y="40366"/>
                </a:lnTo>
                <a:lnTo>
                  <a:pt x="36385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66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22" name="object 179">
            <a:extLst>
              <a:ext uri="{FF2B5EF4-FFF2-40B4-BE49-F238E27FC236}">
                <a16:creationId xmlns:a16="http://schemas.microsoft.com/office/drawing/2014/main" id="{3C5D2053-F73C-0047-90C3-07E8001BAE07}"/>
              </a:ext>
            </a:extLst>
          </p:cNvPr>
          <p:cNvSpPr/>
          <p:nvPr/>
        </p:nvSpPr>
        <p:spPr>
          <a:xfrm>
            <a:off x="7039555" y="640301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76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66" y="32375"/>
                </a:lnTo>
                <a:lnTo>
                  <a:pt x="10229" y="4037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76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7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23" name="object 180">
            <a:extLst>
              <a:ext uri="{FF2B5EF4-FFF2-40B4-BE49-F238E27FC236}">
                <a16:creationId xmlns:a16="http://schemas.microsoft.com/office/drawing/2014/main" id="{4977B580-A62E-6B46-8529-4E44A185C846}"/>
              </a:ext>
            </a:extLst>
          </p:cNvPr>
          <p:cNvSpPr/>
          <p:nvPr/>
        </p:nvSpPr>
        <p:spPr>
          <a:xfrm>
            <a:off x="7039555" y="640301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36" y="42605"/>
                </a:lnTo>
                <a:lnTo>
                  <a:pt x="32375" y="40376"/>
                </a:lnTo>
                <a:lnTo>
                  <a:pt x="36347" y="36395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75" y="2276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76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66" y="32375"/>
                </a:lnTo>
                <a:lnTo>
                  <a:pt x="6248" y="36395"/>
                </a:lnTo>
                <a:lnTo>
                  <a:pt x="10229" y="4037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24" name="object 181">
            <a:extLst>
              <a:ext uri="{FF2B5EF4-FFF2-40B4-BE49-F238E27FC236}">
                <a16:creationId xmlns:a16="http://schemas.microsoft.com/office/drawing/2014/main" id="{FFF65AF8-0DA8-1043-AF87-55A403EF2C24}"/>
              </a:ext>
            </a:extLst>
          </p:cNvPr>
          <p:cNvSpPr/>
          <p:nvPr/>
        </p:nvSpPr>
        <p:spPr>
          <a:xfrm>
            <a:off x="9738644" y="673199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2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28" y="32337"/>
                </a:lnTo>
                <a:lnTo>
                  <a:pt x="10229" y="40338"/>
                </a:lnTo>
                <a:lnTo>
                  <a:pt x="15659" y="42567"/>
                </a:lnTo>
                <a:lnTo>
                  <a:pt x="26936" y="42567"/>
                </a:lnTo>
                <a:lnTo>
                  <a:pt x="32365" y="40338"/>
                </a:lnTo>
                <a:lnTo>
                  <a:pt x="40366" y="32337"/>
                </a:lnTo>
                <a:lnTo>
                  <a:pt x="42595" y="26936"/>
                </a:lnTo>
                <a:lnTo>
                  <a:pt x="42595" y="15630"/>
                </a:lnTo>
                <a:lnTo>
                  <a:pt x="40366" y="1022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25" name="object 182">
            <a:extLst>
              <a:ext uri="{FF2B5EF4-FFF2-40B4-BE49-F238E27FC236}">
                <a16:creationId xmlns:a16="http://schemas.microsoft.com/office/drawing/2014/main" id="{396B9AFC-5750-6C4D-B044-BB4490ECE85C}"/>
              </a:ext>
            </a:extLst>
          </p:cNvPr>
          <p:cNvSpPr/>
          <p:nvPr/>
        </p:nvSpPr>
        <p:spPr>
          <a:xfrm>
            <a:off x="9738642" y="673199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278" y="42567"/>
                </a:moveTo>
                <a:lnTo>
                  <a:pt x="26936" y="42567"/>
                </a:lnTo>
                <a:lnTo>
                  <a:pt x="32365" y="40338"/>
                </a:lnTo>
                <a:lnTo>
                  <a:pt x="36347" y="36356"/>
                </a:lnTo>
                <a:lnTo>
                  <a:pt x="40366" y="32337"/>
                </a:lnTo>
                <a:lnTo>
                  <a:pt x="42595" y="26936"/>
                </a:lnTo>
                <a:lnTo>
                  <a:pt x="42595" y="21288"/>
                </a:lnTo>
                <a:lnTo>
                  <a:pt x="42595" y="15630"/>
                </a:lnTo>
                <a:lnTo>
                  <a:pt x="40366" y="10229"/>
                </a:lnTo>
                <a:lnTo>
                  <a:pt x="36347" y="6219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28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37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567"/>
                </a:lnTo>
                <a:lnTo>
                  <a:pt x="21278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26" name="object 183">
            <a:extLst>
              <a:ext uri="{FF2B5EF4-FFF2-40B4-BE49-F238E27FC236}">
                <a16:creationId xmlns:a16="http://schemas.microsoft.com/office/drawing/2014/main" id="{ADE01940-068E-EB41-88C7-AB7FC45DF761}"/>
              </a:ext>
            </a:extLst>
          </p:cNvPr>
          <p:cNvSpPr/>
          <p:nvPr/>
        </p:nvSpPr>
        <p:spPr>
          <a:xfrm>
            <a:off x="9713074" y="730131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68" y="0"/>
                </a:lnTo>
                <a:lnTo>
                  <a:pt x="10229" y="2238"/>
                </a:lnTo>
                <a:lnTo>
                  <a:pt x="222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28" y="32375"/>
                </a:lnTo>
                <a:lnTo>
                  <a:pt x="10229" y="40338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38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15630"/>
                </a:lnTo>
                <a:lnTo>
                  <a:pt x="40366" y="10239"/>
                </a:lnTo>
                <a:lnTo>
                  <a:pt x="3237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27" name="object 184">
            <a:extLst>
              <a:ext uri="{FF2B5EF4-FFF2-40B4-BE49-F238E27FC236}">
                <a16:creationId xmlns:a16="http://schemas.microsoft.com/office/drawing/2014/main" id="{735A4B3E-7D63-2D44-A3DD-6820055ADAD5}"/>
              </a:ext>
            </a:extLst>
          </p:cNvPr>
          <p:cNvSpPr/>
          <p:nvPr/>
        </p:nvSpPr>
        <p:spPr>
          <a:xfrm>
            <a:off x="9713074" y="730131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278" y="42605"/>
                </a:moveTo>
                <a:lnTo>
                  <a:pt x="26936" y="42605"/>
                </a:lnTo>
                <a:lnTo>
                  <a:pt x="32375" y="40338"/>
                </a:lnTo>
                <a:lnTo>
                  <a:pt x="36356" y="36356"/>
                </a:lnTo>
                <a:lnTo>
                  <a:pt x="40366" y="32375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39"/>
                </a:lnTo>
                <a:lnTo>
                  <a:pt x="36356" y="6219"/>
                </a:lnTo>
                <a:lnTo>
                  <a:pt x="3237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68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2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68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28" name="object 185">
            <a:extLst>
              <a:ext uri="{FF2B5EF4-FFF2-40B4-BE49-F238E27FC236}">
                <a16:creationId xmlns:a16="http://schemas.microsoft.com/office/drawing/2014/main" id="{1EC9AD92-04B5-9246-850C-F3A8D22D0D9E}"/>
              </a:ext>
            </a:extLst>
          </p:cNvPr>
          <p:cNvSpPr/>
          <p:nvPr/>
        </p:nvSpPr>
        <p:spPr>
          <a:xfrm>
            <a:off x="7825712" y="736022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38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7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28" y="1022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29" name="object 186">
            <a:extLst>
              <a:ext uri="{FF2B5EF4-FFF2-40B4-BE49-F238E27FC236}">
                <a16:creationId xmlns:a16="http://schemas.microsoft.com/office/drawing/2014/main" id="{3667B572-C5CA-E349-A29D-36206A3AE5A0}"/>
              </a:ext>
            </a:extLst>
          </p:cNvPr>
          <p:cNvSpPr/>
          <p:nvPr/>
        </p:nvSpPr>
        <p:spPr>
          <a:xfrm>
            <a:off x="7825712" y="736022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28" y="32375"/>
                </a:lnTo>
                <a:lnTo>
                  <a:pt x="42605" y="26936"/>
                </a:lnTo>
                <a:lnTo>
                  <a:pt x="42605" y="21326"/>
                </a:lnTo>
                <a:lnTo>
                  <a:pt x="42605" y="15668"/>
                </a:lnTo>
                <a:lnTo>
                  <a:pt x="40328" y="1022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38"/>
                </a:lnTo>
                <a:lnTo>
                  <a:pt x="6210" y="6257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26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76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30" name="object 187">
            <a:extLst>
              <a:ext uri="{FF2B5EF4-FFF2-40B4-BE49-F238E27FC236}">
                <a16:creationId xmlns:a16="http://schemas.microsoft.com/office/drawing/2014/main" id="{BB33823D-5F10-4348-8F6E-F83FAAC592E3}"/>
              </a:ext>
            </a:extLst>
          </p:cNvPr>
          <p:cNvSpPr/>
          <p:nvPr/>
        </p:nvSpPr>
        <p:spPr>
          <a:xfrm>
            <a:off x="7681475" y="603606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31" name="object 188">
            <a:extLst>
              <a:ext uri="{FF2B5EF4-FFF2-40B4-BE49-F238E27FC236}">
                <a16:creationId xmlns:a16="http://schemas.microsoft.com/office/drawing/2014/main" id="{7836C3EC-9CB1-EA4A-A51B-BA330905850E}"/>
              </a:ext>
            </a:extLst>
          </p:cNvPr>
          <p:cNvSpPr/>
          <p:nvPr/>
        </p:nvSpPr>
        <p:spPr>
          <a:xfrm>
            <a:off x="7681475" y="603606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74" y="42595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32" name="object 189">
            <a:extLst>
              <a:ext uri="{FF2B5EF4-FFF2-40B4-BE49-F238E27FC236}">
                <a16:creationId xmlns:a16="http://schemas.microsoft.com/office/drawing/2014/main" id="{12F39EC7-D2AE-454F-8119-40C41DE0A815}"/>
              </a:ext>
            </a:extLst>
          </p:cNvPr>
          <p:cNvSpPr/>
          <p:nvPr/>
        </p:nvSpPr>
        <p:spPr>
          <a:xfrm>
            <a:off x="8686583" y="620876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66" y="32327"/>
                </a:lnTo>
                <a:lnTo>
                  <a:pt x="10229" y="40328"/>
                </a:lnTo>
                <a:lnTo>
                  <a:pt x="15659" y="42567"/>
                </a:lnTo>
                <a:lnTo>
                  <a:pt x="26974" y="42567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27"/>
                </a:lnTo>
                <a:lnTo>
                  <a:pt x="42595" y="26936"/>
                </a:lnTo>
                <a:lnTo>
                  <a:pt x="42595" y="15630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33" name="object 190">
            <a:extLst>
              <a:ext uri="{FF2B5EF4-FFF2-40B4-BE49-F238E27FC236}">
                <a16:creationId xmlns:a16="http://schemas.microsoft.com/office/drawing/2014/main" id="{367FBFB1-5245-0D4A-8897-CB67D5319C0A}"/>
              </a:ext>
            </a:extLst>
          </p:cNvPr>
          <p:cNvSpPr/>
          <p:nvPr/>
        </p:nvSpPr>
        <p:spPr>
          <a:xfrm>
            <a:off x="8686583" y="620876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567"/>
                </a:moveTo>
                <a:lnTo>
                  <a:pt x="26974" y="42567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27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30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66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27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67"/>
                </a:lnTo>
                <a:lnTo>
                  <a:pt x="21316" y="4256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34" name="object 191">
            <a:extLst>
              <a:ext uri="{FF2B5EF4-FFF2-40B4-BE49-F238E27FC236}">
                <a16:creationId xmlns:a16="http://schemas.microsoft.com/office/drawing/2014/main" id="{777FE3DD-8D9E-3B46-9D23-7A25330DBA7C}"/>
              </a:ext>
            </a:extLst>
          </p:cNvPr>
          <p:cNvSpPr/>
          <p:nvPr/>
        </p:nvSpPr>
        <p:spPr>
          <a:xfrm>
            <a:off x="9351294" y="422750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74" y="0"/>
                </a:moveTo>
                <a:lnTo>
                  <a:pt x="15668" y="0"/>
                </a:lnTo>
                <a:lnTo>
                  <a:pt x="10239" y="2228"/>
                </a:lnTo>
                <a:lnTo>
                  <a:pt x="227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76" y="32365"/>
                </a:lnTo>
                <a:lnTo>
                  <a:pt x="10239" y="40328"/>
                </a:lnTo>
                <a:lnTo>
                  <a:pt x="15668" y="42595"/>
                </a:lnTo>
                <a:lnTo>
                  <a:pt x="26974" y="42595"/>
                </a:lnTo>
                <a:lnTo>
                  <a:pt x="32375" y="40328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76" y="10229"/>
                </a:lnTo>
                <a:lnTo>
                  <a:pt x="3237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35" name="object 192">
            <a:extLst>
              <a:ext uri="{FF2B5EF4-FFF2-40B4-BE49-F238E27FC236}">
                <a16:creationId xmlns:a16="http://schemas.microsoft.com/office/drawing/2014/main" id="{603141C1-0CBD-E041-BB1A-6A84117D8485}"/>
              </a:ext>
            </a:extLst>
          </p:cNvPr>
          <p:cNvSpPr/>
          <p:nvPr/>
        </p:nvSpPr>
        <p:spPr>
          <a:xfrm>
            <a:off x="9351294" y="422750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26" y="42595"/>
                </a:moveTo>
                <a:lnTo>
                  <a:pt x="26974" y="42595"/>
                </a:lnTo>
                <a:lnTo>
                  <a:pt x="32375" y="40328"/>
                </a:lnTo>
                <a:lnTo>
                  <a:pt x="36395" y="36347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76" y="10229"/>
                </a:lnTo>
                <a:lnTo>
                  <a:pt x="36395" y="6248"/>
                </a:lnTo>
                <a:lnTo>
                  <a:pt x="32375" y="2228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28"/>
                </a:lnTo>
                <a:lnTo>
                  <a:pt x="6257" y="6248"/>
                </a:lnTo>
                <a:lnTo>
                  <a:pt x="227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76" y="32365"/>
                </a:lnTo>
                <a:lnTo>
                  <a:pt x="6257" y="36347"/>
                </a:lnTo>
                <a:lnTo>
                  <a:pt x="10239" y="40328"/>
                </a:lnTo>
                <a:lnTo>
                  <a:pt x="15668" y="42595"/>
                </a:lnTo>
                <a:lnTo>
                  <a:pt x="2132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36" name="object 193">
            <a:extLst>
              <a:ext uri="{FF2B5EF4-FFF2-40B4-BE49-F238E27FC236}">
                <a16:creationId xmlns:a16="http://schemas.microsoft.com/office/drawing/2014/main" id="{31A085B1-1979-D44A-BEB5-EA129F2EEF18}"/>
              </a:ext>
            </a:extLst>
          </p:cNvPr>
          <p:cNvSpPr/>
          <p:nvPr/>
        </p:nvSpPr>
        <p:spPr>
          <a:xfrm>
            <a:off x="8358769" y="584038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68" y="0"/>
                </a:lnTo>
                <a:lnTo>
                  <a:pt x="10239" y="2266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65"/>
                </a:lnTo>
                <a:lnTo>
                  <a:pt x="10239" y="40366"/>
                </a:lnTo>
                <a:lnTo>
                  <a:pt x="15668" y="42605"/>
                </a:lnTo>
                <a:lnTo>
                  <a:pt x="26946" y="42605"/>
                </a:lnTo>
                <a:lnTo>
                  <a:pt x="32375" y="40366"/>
                </a:lnTo>
                <a:lnTo>
                  <a:pt x="40376" y="3236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76" y="10229"/>
                </a:lnTo>
                <a:lnTo>
                  <a:pt x="32375" y="2266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37" name="object 194">
            <a:extLst>
              <a:ext uri="{FF2B5EF4-FFF2-40B4-BE49-F238E27FC236}">
                <a16:creationId xmlns:a16="http://schemas.microsoft.com/office/drawing/2014/main" id="{93B9B95A-2E22-524A-9EAF-253E6AEB27BB}"/>
              </a:ext>
            </a:extLst>
          </p:cNvPr>
          <p:cNvSpPr/>
          <p:nvPr/>
        </p:nvSpPr>
        <p:spPr>
          <a:xfrm>
            <a:off x="8358769" y="584038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605"/>
                </a:moveTo>
                <a:lnTo>
                  <a:pt x="26946" y="4260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7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4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66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38" y="32365"/>
                </a:lnTo>
                <a:lnTo>
                  <a:pt x="6257" y="36385"/>
                </a:lnTo>
                <a:lnTo>
                  <a:pt x="10239" y="4036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38" name="object 195">
            <a:extLst>
              <a:ext uri="{FF2B5EF4-FFF2-40B4-BE49-F238E27FC236}">
                <a16:creationId xmlns:a16="http://schemas.microsoft.com/office/drawing/2014/main" id="{40A3F90C-BAF6-0146-AA3B-4518A184E705}"/>
              </a:ext>
            </a:extLst>
          </p:cNvPr>
          <p:cNvSpPr/>
          <p:nvPr/>
        </p:nvSpPr>
        <p:spPr>
          <a:xfrm>
            <a:off x="4486678" y="732390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65"/>
                </a:lnTo>
                <a:lnTo>
                  <a:pt x="10229" y="40328"/>
                </a:lnTo>
                <a:lnTo>
                  <a:pt x="15668" y="42595"/>
                </a:lnTo>
                <a:lnTo>
                  <a:pt x="26936" y="42595"/>
                </a:lnTo>
                <a:lnTo>
                  <a:pt x="32375" y="40328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21"/>
                </a:lnTo>
                <a:lnTo>
                  <a:pt x="40366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39" name="object 196">
            <a:extLst>
              <a:ext uri="{FF2B5EF4-FFF2-40B4-BE49-F238E27FC236}">
                <a16:creationId xmlns:a16="http://schemas.microsoft.com/office/drawing/2014/main" id="{1B193093-12D5-DA4A-920B-9A3888CC3E34}"/>
              </a:ext>
            </a:extLst>
          </p:cNvPr>
          <p:cNvSpPr/>
          <p:nvPr/>
        </p:nvSpPr>
        <p:spPr>
          <a:xfrm>
            <a:off x="4486678" y="732390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36" y="42595"/>
                </a:lnTo>
                <a:lnTo>
                  <a:pt x="32375" y="40328"/>
                </a:lnTo>
                <a:lnTo>
                  <a:pt x="36356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1"/>
                </a:lnTo>
                <a:lnTo>
                  <a:pt x="40366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38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68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40" name="object 197">
            <a:extLst>
              <a:ext uri="{FF2B5EF4-FFF2-40B4-BE49-F238E27FC236}">
                <a16:creationId xmlns:a16="http://schemas.microsoft.com/office/drawing/2014/main" id="{1A5CBEAF-8873-D643-8307-732F116F33BD}"/>
              </a:ext>
            </a:extLst>
          </p:cNvPr>
          <p:cNvSpPr/>
          <p:nvPr/>
        </p:nvSpPr>
        <p:spPr>
          <a:xfrm>
            <a:off x="7929762" y="376026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66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41" name="object 198">
            <a:extLst>
              <a:ext uri="{FF2B5EF4-FFF2-40B4-BE49-F238E27FC236}">
                <a16:creationId xmlns:a16="http://schemas.microsoft.com/office/drawing/2014/main" id="{994B6AD2-D7FB-014D-A4F3-33087A3889D1}"/>
              </a:ext>
            </a:extLst>
          </p:cNvPr>
          <p:cNvSpPr/>
          <p:nvPr/>
        </p:nvSpPr>
        <p:spPr>
          <a:xfrm>
            <a:off x="7929762" y="376026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74" y="42595"/>
                </a:lnTo>
                <a:lnTo>
                  <a:pt x="32365" y="40366"/>
                </a:lnTo>
                <a:lnTo>
                  <a:pt x="36385" y="36347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66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42" name="object 199">
            <a:extLst>
              <a:ext uri="{FF2B5EF4-FFF2-40B4-BE49-F238E27FC236}">
                <a16:creationId xmlns:a16="http://schemas.microsoft.com/office/drawing/2014/main" id="{E588F5BA-905D-7745-8C1A-9EB18311DA95}"/>
              </a:ext>
            </a:extLst>
          </p:cNvPr>
          <p:cNvSpPr/>
          <p:nvPr/>
        </p:nvSpPr>
        <p:spPr>
          <a:xfrm>
            <a:off x="8523542" y="591745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30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6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37" y="40366"/>
                </a:lnTo>
                <a:lnTo>
                  <a:pt x="40328" y="32375"/>
                </a:lnTo>
                <a:lnTo>
                  <a:pt x="42567" y="26936"/>
                </a:lnTo>
                <a:lnTo>
                  <a:pt x="42567" y="15668"/>
                </a:lnTo>
                <a:lnTo>
                  <a:pt x="40328" y="10229"/>
                </a:lnTo>
                <a:lnTo>
                  <a:pt x="32337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43" name="object 200">
            <a:extLst>
              <a:ext uri="{FF2B5EF4-FFF2-40B4-BE49-F238E27FC236}">
                <a16:creationId xmlns:a16="http://schemas.microsoft.com/office/drawing/2014/main" id="{4B89BDC1-96E5-ED4F-A40D-C2793F14F921}"/>
              </a:ext>
            </a:extLst>
          </p:cNvPr>
          <p:cNvSpPr/>
          <p:nvPr/>
        </p:nvSpPr>
        <p:spPr>
          <a:xfrm>
            <a:off x="8523542" y="591745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278" y="42605"/>
                </a:moveTo>
                <a:lnTo>
                  <a:pt x="26936" y="42605"/>
                </a:lnTo>
                <a:lnTo>
                  <a:pt x="32337" y="40366"/>
                </a:lnTo>
                <a:lnTo>
                  <a:pt x="36347" y="36356"/>
                </a:lnTo>
                <a:lnTo>
                  <a:pt x="40328" y="32375"/>
                </a:lnTo>
                <a:lnTo>
                  <a:pt x="42567" y="26936"/>
                </a:lnTo>
                <a:lnTo>
                  <a:pt x="42567" y="21316"/>
                </a:lnTo>
                <a:lnTo>
                  <a:pt x="42567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37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66"/>
                </a:lnTo>
                <a:lnTo>
                  <a:pt x="1563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44" name="object 201">
            <a:extLst>
              <a:ext uri="{FF2B5EF4-FFF2-40B4-BE49-F238E27FC236}">
                <a16:creationId xmlns:a16="http://schemas.microsoft.com/office/drawing/2014/main" id="{7195BBE8-42B2-3640-B2EC-FF3A5ABB09AC}"/>
              </a:ext>
            </a:extLst>
          </p:cNvPr>
          <p:cNvSpPr/>
          <p:nvPr/>
        </p:nvSpPr>
        <p:spPr>
          <a:xfrm>
            <a:off x="7992679" y="767781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27" y="40366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28" y="10229"/>
                </a:lnTo>
                <a:lnTo>
                  <a:pt x="3232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45" name="object 202">
            <a:extLst>
              <a:ext uri="{FF2B5EF4-FFF2-40B4-BE49-F238E27FC236}">
                <a16:creationId xmlns:a16="http://schemas.microsoft.com/office/drawing/2014/main" id="{99464E24-656F-1D46-9725-BD00527ADEAB}"/>
              </a:ext>
            </a:extLst>
          </p:cNvPr>
          <p:cNvSpPr/>
          <p:nvPr/>
        </p:nvSpPr>
        <p:spPr>
          <a:xfrm>
            <a:off x="7992679" y="767781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27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27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30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46" name="object 203">
            <a:extLst>
              <a:ext uri="{FF2B5EF4-FFF2-40B4-BE49-F238E27FC236}">
                <a16:creationId xmlns:a16="http://schemas.microsoft.com/office/drawing/2014/main" id="{BE3AF230-F0B0-424E-9980-CCF7B50B43FE}"/>
              </a:ext>
            </a:extLst>
          </p:cNvPr>
          <p:cNvSpPr/>
          <p:nvPr/>
        </p:nvSpPr>
        <p:spPr>
          <a:xfrm>
            <a:off x="5495169" y="409325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47" name="object 204">
            <a:extLst>
              <a:ext uri="{FF2B5EF4-FFF2-40B4-BE49-F238E27FC236}">
                <a16:creationId xmlns:a16="http://schemas.microsoft.com/office/drawing/2014/main" id="{C83E11CC-8EBF-C544-9F9D-0901F396A1D0}"/>
              </a:ext>
            </a:extLst>
          </p:cNvPr>
          <p:cNvSpPr/>
          <p:nvPr/>
        </p:nvSpPr>
        <p:spPr>
          <a:xfrm>
            <a:off x="5495169" y="409325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30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48" name="object 205">
            <a:extLst>
              <a:ext uri="{FF2B5EF4-FFF2-40B4-BE49-F238E27FC236}">
                <a16:creationId xmlns:a16="http://schemas.microsoft.com/office/drawing/2014/main" id="{83824796-7109-0A49-A055-DD434BFCBAF1}"/>
              </a:ext>
            </a:extLst>
          </p:cNvPr>
          <p:cNvSpPr/>
          <p:nvPr/>
        </p:nvSpPr>
        <p:spPr>
          <a:xfrm>
            <a:off x="9658895" y="711580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28" y="32327"/>
                </a:lnTo>
                <a:lnTo>
                  <a:pt x="6210" y="36347"/>
                </a:lnTo>
                <a:lnTo>
                  <a:pt x="10229" y="40328"/>
                </a:lnTo>
                <a:lnTo>
                  <a:pt x="15621" y="42557"/>
                </a:lnTo>
                <a:lnTo>
                  <a:pt x="26936" y="42557"/>
                </a:lnTo>
                <a:lnTo>
                  <a:pt x="32327" y="40328"/>
                </a:lnTo>
                <a:lnTo>
                  <a:pt x="36347" y="36347"/>
                </a:lnTo>
                <a:lnTo>
                  <a:pt x="40328" y="32327"/>
                </a:lnTo>
                <a:lnTo>
                  <a:pt x="42557" y="26936"/>
                </a:lnTo>
                <a:lnTo>
                  <a:pt x="42557" y="15621"/>
                </a:lnTo>
                <a:lnTo>
                  <a:pt x="40328" y="10229"/>
                </a:lnTo>
                <a:lnTo>
                  <a:pt x="36347" y="6210"/>
                </a:lnTo>
                <a:lnTo>
                  <a:pt x="3232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49" name="object 206">
            <a:extLst>
              <a:ext uri="{FF2B5EF4-FFF2-40B4-BE49-F238E27FC236}">
                <a16:creationId xmlns:a16="http://schemas.microsoft.com/office/drawing/2014/main" id="{179395FB-BC45-C547-AD29-2A7387256259}"/>
              </a:ext>
            </a:extLst>
          </p:cNvPr>
          <p:cNvSpPr/>
          <p:nvPr/>
        </p:nvSpPr>
        <p:spPr>
          <a:xfrm>
            <a:off x="9658895" y="711580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278" y="42557"/>
                </a:moveTo>
                <a:lnTo>
                  <a:pt x="26936" y="42557"/>
                </a:lnTo>
                <a:lnTo>
                  <a:pt x="32327" y="40328"/>
                </a:lnTo>
                <a:lnTo>
                  <a:pt x="36347" y="36347"/>
                </a:lnTo>
                <a:lnTo>
                  <a:pt x="40328" y="32327"/>
                </a:lnTo>
                <a:lnTo>
                  <a:pt x="42557" y="26936"/>
                </a:lnTo>
                <a:lnTo>
                  <a:pt x="42557" y="21278"/>
                </a:lnTo>
                <a:lnTo>
                  <a:pt x="42557" y="15620"/>
                </a:lnTo>
                <a:lnTo>
                  <a:pt x="40328" y="10229"/>
                </a:lnTo>
                <a:lnTo>
                  <a:pt x="36347" y="6210"/>
                </a:lnTo>
                <a:lnTo>
                  <a:pt x="32327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27"/>
                </a:lnTo>
                <a:lnTo>
                  <a:pt x="6210" y="36347"/>
                </a:lnTo>
                <a:lnTo>
                  <a:pt x="10229" y="40328"/>
                </a:lnTo>
                <a:lnTo>
                  <a:pt x="15620" y="42557"/>
                </a:lnTo>
                <a:lnTo>
                  <a:pt x="21278" y="4255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50" name="object 207">
            <a:extLst>
              <a:ext uri="{FF2B5EF4-FFF2-40B4-BE49-F238E27FC236}">
                <a16:creationId xmlns:a16="http://schemas.microsoft.com/office/drawing/2014/main" id="{29D79B65-1DC5-FA4C-B1E4-77F69A66F9DC}"/>
              </a:ext>
            </a:extLst>
          </p:cNvPr>
          <p:cNvSpPr/>
          <p:nvPr/>
        </p:nvSpPr>
        <p:spPr>
          <a:xfrm>
            <a:off x="5630044" y="806143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76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6219" y="36395"/>
                </a:lnTo>
                <a:lnTo>
                  <a:pt x="10229" y="4037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75" y="40376"/>
                </a:lnTo>
                <a:lnTo>
                  <a:pt x="40338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38" y="10239"/>
                </a:lnTo>
                <a:lnTo>
                  <a:pt x="3237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51" name="object 208">
            <a:extLst>
              <a:ext uri="{FF2B5EF4-FFF2-40B4-BE49-F238E27FC236}">
                <a16:creationId xmlns:a16="http://schemas.microsoft.com/office/drawing/2014/main" id="{620DD64A-BDEB-9647-95AF-78A1037F6A05}"/>
              </a:ext>
            </a:extLst>
          </p:cNvPr>
          <p:cNvSpPr/>
          <p:nvPr/>
        </p:nvSpPr>
        <p:spPr>
          <a:xfrm>
            <a:off x="5630044" y="806143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75" y="40376"/>
                </a:lnTo>
                <a:lnTo>
                  <a:pt x="36356" y="36395"/>
                </a:lnTo>
                <a:lnTo>
                  <a:pt x="40338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38" y="10239"/>
                </a:lnTo>
                <a:lnTo>
                  <a:pt x="36356" y="6257"/>
                </a:lnTo>
                <a:lnTo>
                  <a:pt x="32375" y="2276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76"/>
                </a:lnTo>
                <a:lnTo>
                  <a:pt x="6219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38" y="32375"/>
                </a:lnTo>
                <a:lnTo>
                  <a:pt x="6219" y="36395"/>
                </a:lnTo>
                <a:lnTo>
                  <a:pt x="10229" y="4037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52" name="object 209">
            <a:extLst>
              <a:ext uri="{FF2B5EF4-FFF2-40B4-BE49-F238E27FC236}">
                <a16:creationId xmlns:a16="http://schemas.microsoft.com/office/drawing/2014/main" id="{9E99B4E8-B542-9E41-9970-71E02CE911ED}"/>
              </a:ext>
            </a:extLst>
          </p:cNvPr>
          <p:cNvSpPr/>
          <p:nvPr/>
        </p:nvSpPr>
        <p:spPr>
          <a:xfrm>
            <a:off x="7789369" y="625461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76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76" y="32375"/>
                </a:lnTo>
                <a:lnTo>
                  <a:pt x="10229" y="4036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66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7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53" name="object 210">
            <a:extLst>
              <a:ext uri="{FF2B5EF4-FFF2-40B4-BE49-F238E27FC236}">
                <a16:creationId xmlns:a16="http://schemas.microsoft.com/office/drawing/2014/main" id="{577083DF-54A7-D147-8C4F-196CD4D370F5}"/>
              </a:ext>
            </a:extLst>
          </p:cNvPr>
          <p:cNvSpPr/>
          <p:nvPr/>
        </p:nvSpPr>
        <p:spPr>
          <a:xfrm>
            <a:off x="7789369" y="625461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605"/>
                </a:moveTo>
                <a:lnTo>
                  <a:pt x="26936" y="42605"/>
                </a:lnTo>
                <a:lnTo>
                  <a:pt x="32375" y="40366"/>
                </a:lnTo>
                <a:lnTo>
                  <a:pt x="36356" y="36395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32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57" y="6248"/>
                </a:lnTo>
                <a:lnTo>
                  <a:pt x="2276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76" y="32375"/>
                </a:lnTo>
                <a:lnTo>
                  <a:pt x="6257" y="36395"/>
                </a:lnTo>
                <a:lnTo>
                  <a:pt x="10229" y="4036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54" name="object 211">
            <a:extLst>
              <a:ext uri="{FF2B5EF4-FFF2-40B4-BE49-F238E27FC236}">
                <a16:creationId xmlns:a16="http://schemas.microsoft.com/office/drawing/2014/main" id="{32FD7FCD-18CB-CB45-A041-2EE99485F288}"/>
              </a:ext>
            </a:extLst>
          </p:cNvPr>
          <p:cNvSpPr/>
          <p:nvPr/>
        </p:nvSpPr>
        <p:spPr>
          <a:xfrm>
            <a:off x="6622248" y="623510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30" y="0"/>
                </a:lnTo>
                <a:lnTo>
                  <a:pt x="10239" y="2238"/>
                </a:lnTo>
                <a:lnTo>
                  <a:pt x="223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38" y="32375"/>
                </a:lnTo>
                <a:lnTo>
                  <a:pt x="10239" y="40338"/>
                </a:lnTo>
                <a:lnTo>
                  <a:pt x="15630" y="42605"/>
                </a:lnTo>
                <a:lnTo>
                  <a:pt x="26946" y="42605"/>
                </a:lnTo>
                <a:lnTo>
                  <a:pt x="32375" y="40338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15630"/>
                </a:lnTo>
                <a:lnTo>
                  <a:pt x="40338" y="10239"/>
                </a:lnTo>
                <a:lnTo>
                  <a:pt x="32375" y="223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55" name="object 212">
            <a:extLst>
              <a:ext uri="{FF2B5EF4-FFF2-40B4-BE49-F238E27FC236}">
                <a16:creationId xmlns:a16="http://schemas.microsoft.com/office/drawing/2014/main" id="{DF93E4B3-181A-6E45-8B39-24BFEE2678FF}"/>
              </a:ext>
            </a:extLst>
          </p:cNvPr>
          <p:cNvSpPr/>
          <p:nvPr/>
        </p:nvSpPr>
        <p:spPr>
          <a:xfrm>
            <a:off x="6622248" y="623510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46" y="42605"/>
                </a:lnTo>
                <a:lnTo>
                  <a:pt x="32375" y="40338"/>
                </a:lnTo>
                <a:lnTo>
                  <a:pt x="36356" y="36356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38" y="10239"/>
                </a:lnTo>
                <a:lnTo>
                  <a:pt x="36356" y="6219"/>
                </a:lnTo>
                <a:lnTo>
                  <a:pt x="32375" y="2238"/>
                </a:lnTo>
                <a:lnTo>
                  <a:pt x="2694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38"/>
                </a:lnTo>
                <a:lnTo>
                  <a:pt x="6257" y="6219"/>
                </a:lnTo>
                <a:lnTo>
                  <a:pt x="223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38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56" name="object 213">
            <a:extLst>
              <a:ext uri="{FF2B5EF4-FFF2-40B4-BE49-F238E27FC236}">
                <a16:creationId xmlns:a16="http://schemas.microsoft.com/office/drawing/2014/main" id="{E3F6387D-FCFC-2E41-8DC6-692421DEF31E}"/>
              </a:ext>
            </a:extLst>
          </p:cNvPr>
          <p:cNvSpPr/>
          <p:nvPr/>
        </p:nvSpPr>
        <p:spPr>
          <a:xfrm>
            <a:off x="6484472" y="754348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21" y="42595"/>
                </a:lnTo>
                <a:lnTo>
                  <a:pt x="26936" y="42595"/>
                </a:lnTo>
                <a:lnTo>
                  <a:pt x="32365" y="40328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57" name="object 214">
            <a:extLst>
              <a:ext uri="{FF2B5EF4-FFF2-40B4-BE49-F238E27FC236}">
                <a16:creationId xmlns:a16="http://schemas.microsoft.com/office/drawing/2014/main" id="{8495CAD7-5C77-A043-BF25-C94B09752F66}"/>
              </a:ext>
            </a:extLst>
          </p:cNvPr>
          <p:cNvSpPr/>
          <p:nvPr/>
        </p:nvSpPr>
        <p:spPr>
          <a:xfrm>
            <a:off x="6484472" y="754348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28"/>
                </a:lnTo>
                <a:lnTo>
                  <a:pt x="15621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58" name="object 215">
            <a:extLst>
              <a:ext uri="{FF2B5EF4-FFF2-40B4-BE49-F238E27FC236}">
                <a16:creationId xmlns:a16="http://schemas.microsoft.com/office/drawing/2014/main" id="{C49F08FF-ABCB-DC4D-B365-F7CC31551119}"/>
              </a:ext>
            </a:extLst>
          </p:cNvPr>
          <p:cNvSpPr/>
          <p:nvPr/>
        </p:nvSpPr>
        <p:spPr>
          <a:xfrm>
            <a:off x="5983006" y="606309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30" y="0"/>
                </a:lnTo>
                <a:lnTo>
                  <a:pt x="10239" y="2238"/>
                </a:lnTo>
                <a:lnTo>
                  <a:pt x="6219" y="6219"/>
                </a:lnTo>
                <a:lnTo>
                  <a:pt x="223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38" y="32375"/>
                </a:lnTo>
                <a:lnTo>
                  <a:pt x="10239" y="40338"/>
                </a:lnTo>
                <a:lnTo>
                  <a:pt x="15630" y="42605"/>
                </a:lnTo>
                <a:lnTo>
                  <a:pt x="26946" y="42605"/>
                </a:lnTo>
                <a:lnTo>
                  <a:pt x="32375" y="40338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15630"/>
                </a:lnTo>
                <a:lnTo>
                  <a:pt x="40338" y="10239"/>
                </a:lnTo>
                <a:lnTo>
                  <a:pt x="32375" y="2238"/>
                </a:lnTo>
                <a:lnTo>
                  <a:pt x="2694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59" name="object 216">
            <a:extLst>
              <a:ext uri="{FF2B5EF4-FFF2-40B4-BE49-F238E27FC236}">
                <a16:creationId xmlns:a16="http://schemas.microsoft.com/office/drawing/2014/main" id="{35722A6E-52EC-E040-8370-927B16FC767D}"/>
              </a:ext>
            </a:extLst>
          </p:cNvPr>
          <p:cNvSpPr/>
          <p:nvPr/>
        </p:nvSpPr>
        <p:spPr>
          <a:xfrm>
            <a:off x="5983006" y="606309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46" y="42605"/>
                </a:lnTo>
                <a:lnTo>
                  <a:pt x="32375" y="40338"/>
                </a:lnTo>
                <a:lnTo>
                  <a:pt x="36356" y="36356"/>
                </a:lnTo>
                <a:lnTo>
                  <a:pt x="40338" y="32375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38" y="10239"/>
                </a:lnTo>
                <a:lnTo>
                  <a:pt x="36356" y="6219"/>
                </a:lnTo>
                <a:lnTo>
                  <a:pt x="32375" y="2238"/>
                </a:lnTo>
                <a:lnTo>
                  <a:pt x="2694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38"/>
                </a:lnTo>
                <a:lnTo>
                  <a:pt x="6219" y="6219"/>
                </a:lnTo>
                <a:lnTo>
                  <a:pt x="223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38" y="32375"/>
                </a:lnTo>
                <a:lnTo>
                  <a:pt x="6219" y="36356"/>
                </a:lnTo>
                <a:lnTo>
                  <a:pt x="10239" y="40338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60" name="object 217">
            <a:extLst>
              <a:ext uri="{FF2B5EF4-FFF2-40B4-BE49-F238E27FC236}">
                <a16:creationId xmlns:a16="http://schemas.microsoft.com/office/drawing/2014/main" id="{4426EE23-CF84-F440-B93A-7214B503A59D}"/>
              </a:ext>
            </a:extLst>
          </p:cNvPr>
          <p:cNvSpPr/>
          <p:nvPr/>
        </p:nvSpPr>
        <p:spPr>
          <a:xfrm>
            <a:off x="8098924" y="706720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27"/>
                </a:lnTo>
                <a:lnTo>
                  <a:pt x="10229" y="40328"/>
                </a:lnTo>
                <a:lnTo>
                  <a:pt x="15668" y="42557"/>
                </a:lnTo>
                <a:lnTo>
                  <a:pt x="26936" y="42557"/>
                </a:lnTo>
                <a:lnTo>
                  <a:pt x="32375" y="40328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15621"/>
                </a:lnTo>
                <a:lnTo>
                  <a:pt x="40376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61" name="object 218">
            <a:extLst>
              <a:ext uri="{FF2B5EF4-FFF2-40B4-BE49-F238E27FC236}">
                <a16:creationId xmlns:a16="http://schemas.microsoft.com/office/drawing/2014/main" id="{1D7F929D-C941-934C-BF3E-31DE8FACCEB2}"/>
              </a:ext>
            </a:extLst>
          </p:cNvPr>
          <p:cNvSpPr/>
          <p:nvPr/>
        </p:nvSpPr>
        <p:spPr>
          <a:xfrm>
            <a:off x="8098924" y="706720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557"/>
                </a:moveTo>
                <a:lnTo>
                  <a:pt x="26936" y="42557"/>
                </a:lnTo>
                <a:lnTo>
                  <a:pt x="32375" y="40328"/>
                </a:lnTo>
                <a:lnTo>
                  <a:pt x="36356" y="36347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1"/>
                </a:lnTo>
                <a:lnTo>
                  <a:pt x="40376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36" y="0"/>
                </a:lnTo>
                <a:lnTo>
                  <a:pt x="21326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38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27"/>
                </a:lnTo>
                <a:lnTo>
                  <a:pt x="6248" y="36347"/>
                </a:lnTo>
                <a:lnTo>
                  <a:pt x="10229" y="40328"/>
                </a:lnTo>
                <a:lnTo>
                  <a:pt x="15668" y="42557"/>
                </a:lnTo>
                <a:lnTo>
                  <a:pt x="21326" y="4255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62" name="object 219">
            <a:extLst>
              <a:ext uri="{FF2B5EF4-FFF2-40B4-BE49-F238E27FC236}">
                <a16:creationId xmlns:a16="http://schemas.microsoft.com/office/drawing/2014/main" id="{AD951DC5-729B-8848-910A-6D1766B74596}"/>
              </a:ext>
            </a:extLst>
          </p:cNvPr>
          <p:cNvSpPr/>
          <p:nvPr/>
        </p:nvSpPr>
        <p:spPr>
          <a:xfrm>
            <a:off x="5298545" y="361797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68" y="0"/>
                </a:lnTo>
                <a:lnTo>
                  <a:pt x="10239" y="2266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66"/>
                </a:lnTo>
                <a:lnTo>
                  <a:pt x="15668" y="42605"/>
                </a:lnTo>
                <a:lnTo>
                  <a:pt x="2694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76" y="10229"/>
                </a:lnTo>
                <a:lnTo>
                  <a:pt x="32375" y="2266"/>
                </a:lnTo>
                <a:lnTo>
                  <a:pt x="2694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63" name="object 220">
            <a:extLst>
              <a:ext uri="{FF2B5EF4-FFF2-40B4-BE49-F238E27FC236}">
                <a16:creationId xmlns:a16="http://schemas.microsoft.com/office/drawing/2014/main" id="{30F51DF6-7D66-D742-898A-19467909AFE1}"/>
              </a:ext>
            </a:extLst>
          </p:cNvPr>
          <p:cNvSpPr/>
          <p:nvPr/>
        </p:nvSpPr>
        <p:spPr>
          <a:xfrm>
            <a:off x="5298545" y="361797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605"/>
                </a:moveTo>
                <a:lnTo>
                  <a:pt x="2694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68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4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66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6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64" name="object 221">
            <a:extLst>
              <a:ext uri="{FF2B5EF4-FFF2-40B4-BE49-F238E27FC236}">
                <a16:creationId xmlns:a16="http://schemas.microsoft.com/office/drawing/2014/main" id="{B6AD3601-45CA-AE42-A5F1-EB023609E5A4}"/>
              </a:ext>
            </a:extLst>
          </p:cNvPr>
          <p:cNvSpPr/>
          <p:nvPr/>
        </p:nvSpPr>
        <p:spPr>
          <a:xfrm>
            <a:off x="3738111" y="358699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46" y="0"/>
                </a:moveTo>
                <a:lnTo>
                  <a:pt x="15668" y="0"/>
                </a:lnTo>
                <a:lnTo>
                  <a:pt x="10239" y="2266"/>
                </a:lnTo>
                <a:lnTo>
                  <a:pt x="2276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76" y="32375"/>
                </a:lnTo>
                <a:lnTo>
                  <a:pt x="10239" y="40366"/>
                </a:lnTo>
                <a:lnTo>
                  <a:pt x="15668" y="42605"/>
                </a:lnTo>
                <a:lnTo>
                  <a:pt x="26946" y="42605"/>
                </a:lnTo>
                <a:lnTo>
                  <a:pt x="32375" y="40366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76" y="10229"/>
                </a:lnTo>
                <a:lnTo>
                  <a:pt x="32375" y="2266"/>
                </a:lnTo>
                <a:lnTo>
                  <a:pt x="2694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65" name="object 222">
            <a:extLst>
              <a:ext uri="{FF2B5EF4-FFF2-40B4-BE49-F238E27FC236}">
                <a16:creationId xmlns:a16="http://schemas.microsoft.com/office/drawing/2014/main" id="{58466BE4-6AB9-644B-BCD2-B2338C9647FF}"/>
              </a:ext>
            </a:extLst>
          </p:cNvPr>
          <p:cNvSpPr/>
          <p:nvPr/>
        </p:nvSpPr>
        <p:spPr>
          <a:xfrm>
            <a:off x="3738111" y="358699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26" y="42605"/>
                </a:moveTo>
                <a:lnTo>
                  <a:pt x="26946" y="4260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4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66"/>
                </a:lnTo>
                <a:lnTo>
                  <a:pt x="6257" y="6248"/>
                </a:lnTo>
                <a:lnTo>
                  <a:pt x="2276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76" y="32375"/>
                </a:lnTo>
                <a:lnTo>
                  <a:pt x="6257" y="36385"/>
                </a:lnTo>
                <a:lnTo>
                  <a:pt x="10239" y="40366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66" name="object 223">
            <a:extLst>
              <a:ext uri="{FF2B5EF4-FFF2-40B4-BE49-F238E27FC236}">
                <a16:creationId xmlns:a16="http://schemas.microsoft.com/office/drawing/2014/main" id="{FB4730C7-26DD-2B4C-A5B9-E931EDDA2907}"/>
              </a:ext>
            </a:extLst>
          </p:cNvPr>
          <p:cNvSpPr/>
          <p:nvPr/>
        </p:nvSpPr>
        <p:spPr>
          <a:xfrm>
            <a:off x="6025085" y="453154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39" y="2266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6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7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67" name="object 224">
            <a:extLst>
              <a:ext uri="{FF2B5EF4-FFF2-40B4-BE49-F238E27FC236}">
                <a16:creationId xmlns:a16="http://schemas.microsoft.com/office/drawing/2014/main" id="{8B2F15A1-7F39-794D-9F76-9259397F9EFD}"/>
              </a:ext>
            </a:extLst>
          </p:cNvPr>
          <p:cNvSpPr/>
          <p:nvPr/>
        </p:nvSpPr>
        <p:spPr>
          <a:xfrm>
            <a:off x="6025085" y="453154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66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66"/>
                </a:lnTo>
                <a:lnTo>
                  <a:pt x="15668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68" name="object 225">
            <a:extLst>
              <a:ext uri="{FF2B5EF4-FFF2-40B4-BE49-F238E27FC236}">
                <a16:creationId xmlns:a16="http://schemas.microsoft.com/office/drawing/2014/main" id="{F808E6F1-402D-B747-9B33-60BF438B87EA}"/>
              </a:ext>
            </a:extLst>
          </p:cNvPr>
          <p:cNvSpPr/>
          <p:nvPr/>
        </p:nvSpPr>
        <p:spPr>
          <a:xfrm>
            <a:off x="7332438" y="685996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66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69" name="object 226">
            <a:extLst>
              <a:ext uri="{FF2B5EF4-FFF2-40B4-BE49-F238E27FC236}">
                <a16:creationId xmlns:a16="http://schemas.microsoft.com/office/drawing/2014/main" id="{FFFF51C4-872B-CA44-BAFB-9935D61E1950}"/>
              </a:ext>
            </a:extLst>
          </p:cNvPr>
          <p:cNvSpPr/>
          <p:nvPr/>
        </p:nvSpPr>
        <p:spPr>
          <a:xfrm>
            <a:off x="7332438" y="685996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70" name="object 227">
            <a:extLst>
              <a:ext uri="{FF2B5EF4-FFF2-40B4-BE49-F238E27FC236}">
                <a16:creationId xmlns:a16="http://schemas.microsoft.com/office/drawing/2014/main" id="{F89D3AC5-01C9-7C44-B51E-28DE28F6D38F}"/>
              </a:ext>
            </a:extLst>
          </p:cNvPr>
          <p:cNvSpPr/>
          <p:nvPr/>
        </p:nvSpPr>
        <p:spPr>
          <a:xfrm>
            <a:off x="3951024" y="409750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71" name="object 228">
            <a:extLst>
              <a:ext uri="{FF2B5EF4-FFF2-40B4-BE49-F238E27FC236}">
                <a16:creationId xmlns:a16="http://schemas.microsoft.com/office/drawing/2014/main" id="{40C28EF1-2E74-404C-BDE5-D3EFAC630287}"/>
              </a:ext>
            </a:extLst>
          </p:cNvPr>
          <p:cNvSpPr/>
          <p:nvPr/>
        </p:nvSpPr>
        <p:spPr>
          <a:xfrm>
            <a:off x="3951024" y="409750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72" name="object 229">
            <a:extLst>
              <a:ext uri="{FF2B5EF4-FFF2-40B4-BE49-F238E27FC236}">
                <a16:creationId xmlns:a16="http://schemas.microsoft.com/office/drawing/2014/main" id="{C4A19AF9-A92D-224B-9E1D-A735CD4D1D60}"/>
              </a:ext>
            </a:extLst>
          </p:cNvPr>
          <p:cNvSpPr/>
          <p:nvPr/>
        </p:nvSpPr>
        <p:spPr>
          <a:xfrm>
            <a:off x="6538974" y="469574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66" y="32375"/>
                </a:lnTo>
                <a:lnTo>
                  <a:pt x="42595" y="26946"/>
                </a:lnTo>
                <a:lnTo>
                  <a:pt x="4259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73" name="object 230">
            <a:extLst>
              <a:ext uri="{FF2B5EF4-FFF2-40B4-BE49-F238E27FC236}">
                <a16:creationId xmlns:a16="http://schemas.microsoft.com/office/drawing/2014/main" id="{928CA091-536B-984B-AF80-0D5E1FE1F896}"/>
              </a:ext>
            </a:extLst>
          </p:cNvPr>
          <p:cNvSpPr/>
          <p:nvPr/>
        </p:nvSpPr>
        <p:spPr>
          <a:xfrm>
            <a:off x="6538974" y="469574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66" y="32375"/>
                </a:lnTo>
                <a:lnTo>
                  <a:pt x="42595" y="26946"/>
                </a:lnTo>
                <a:lnTo>
                  <a:pt x="42595" y="21288"/>
                </a:lnTo>
                <a:lnTo>
                  <a:pt x="4259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46"/>
                </a:lnTo>
                <a:lnTo>
                  <a:pt x="2228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74" name="object 231">
            <a:extLst>
              <a:ext uri="{FF2B5EF4-FFF2-40B4-BE49-F238E27FC236}">
                <a16:creationId xmlns:a16="http://schemas.microsoft.com/office/drawing/2014/main" id="{BEEADD34-D2F4-9147-99BB-E47F2F4AB9DC}"/>
              </a:ext>
            </a:extLst>
          </p:cNvPr>
          <p:cNvSpPr/>
          <p:nvPr/>
        </p:nvSpPr>
        <p:spPr>
          <a:xfrm>
            <a:off x="4558012" y="437620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68" y="0"/>
                </a:lnTo>
                <a:lnTo>
                  <a:pt x="10229" y="2276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66" y="32375"/>
                </a:lnTo>
                <a:lnTo>
                  <a:pt x="10229" y="4037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76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39"/>
                </a:lnTo>
                <a:lnTo>
                  <a:pt x="32375" y="2276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75" name="object 232">
            <a:extLst>
              <a:ext uri="{FF2B5EF4-FFF2-40B4-BE49-F238E27FC236}">
                <a16:creationId xmlns:a16="http://schemas.microsoft.com/office/drawing/2014/main" id="{34F5E114-7BFB-9C45-8C1E-3566AE59325F}"/>
              </a:ext>
            </a:extLst>
          </p:cNvPr>
          <p:cNvSpPr/>
          <p:nvPr/>
        </p:nvSpPr>
        <p:spPr>
          <a:xfrm>
            <a:off x="4558012" y="437620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74" y="42605"/>
                </a:lnTo>
                <a:lnTo>
                  <a:pt x="32375" y="40376"/>
                </a:lnTo>
                <a:lnTo>
                  <a:pt x="36356" y="36395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56" y="6257"/>
                </a:lnTo>
                <a:lnTo>
                  <a:pt x="32375" y="2276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76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66" y="32375"/>
                </a:lnTo>
                <a:lnTo>
                  <a:pt x="6248" y="36395"/>
                </a:lnTo>
                <a:lnTo>
                  <a:pt x="10229" y="4037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76" name="object 233">
            <a:extLst>
              <a:ext uri="{FF2B5EF4-FFF2-40B4-BE49-F238E27FC236}">
                <a16:creationId xmlns:a16="http://schemas.microsoft.com/office/drawing/2014/main" id="{4BF329B2-69FE-C345-A4EC-E1AFEF931E55}"/>
              </a:ext>
            </a:extLst>
          </p:cNvPr>
          <p:cNvSpPr/>
          <p:nvPr/>
        </p:nvSpPr>
        <p:spPr>
          <a:xfrm>
            <a:off x="4511382" y="504093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40328" y="32365"/>
                </a:lnTo>
                <a:lnTo>
                  <a:pt x="42595" y="26974"/>
                </a:lnTo>
                <a:lnTo>
                  <a:pt x="42595" y="15668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77" name="object 234">
            <a:extLst>
              <a:ext uri="{FF2B5EF4-FFF2-40B4-BE49-F238E27FC236}">
                <a16:creationId xmlns:a16="http://schemas.microsoft.com/office/drawing/2014/main" id="{CB875CF6-3C69-1245-8F2C-A1ABB5FC149A}"/>
              </a:ext>
            </a:extLst>
          </p:cNvPr>
          <p:cNvSpPr/>
          <p:nvPr/>
        </p:nvSpPr>
        <p:spPr>
          <a:xfrm>
            <a:off x="4511382" y="504093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28" y="32365"/>
                </a:lnTo>
                <a:lnTo>
                  <a:pt x="42595" y="26974"/>
                </a:lnTo>
                <a:lnTo>
                  <a:pt x="42595" y="21316"/>
                </a:lnTo>
                <a:lnTo>
                  <a:pt x="42595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21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78" name="object 235">
            <a:extLst>
              <a:ext uri="{FF2B5EF4-FFF2-40B4-BE49-F238E27FC236}">
                <a16:creationId xmlns:a16="http://schemas.microsoft.com/office/drawing/2014/main" id="{B4E9B01A-C38E-9347-AF95-E671E0E1D3CB}"/>
              </a:ext>
            </a:extLst>
          </p:cNvPr>
          <p:cNvSpPr/>
          <p:nvPr/>
        </p:nvSpPr>
        <p:spPr>
          <a:xfrm>
            <a:off x="3963045" y="332690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74" y="0"/>
                </a:moveTo>
                <a:lnTo>
                  <a:pt x="15668" y="0"/>
                </a:lnTo>
                <a:lnTo>
                  <a:pt x="10239" y="2238"/>
                </a:lnTo>
                <a:lnTo>
                  <a:pt x="2276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76" y="32375"/>
                </a:lnTo>
                <a:lnTo>
                  <a:pt x="10239" y="40338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38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76" y="10229"/>
                </a:lnTo>
                <a:lnTo>
                  <a:pt x="3237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79" name="object 236">
            <a:extLst>
              <a:ext uri="{FF2B5EF4-FFF2-40B4-BE49-F238E27FC236}">
                <a16:creationId xmlns:a16="http://schemas.microsoft.com/office/drawing/2014/main" id="{4CEC933A-B763-954F-BF34-2EAA3413FEAA}"/>
              </a:ext>
            </a:extLst>
          </p:cNvPr>
          <p:cNvSpPr/>
          <p:nvPr/>
        </p:nvSpPr>
        <p:spPr>
          <a:xfrm>
            <a:off x="3963045" y="332690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26" y="42605"/>
                </a:moveTo>
                <a:lnTo>
                  <a:pt x="26974" y="42605"/>
                </a:lnTo>
                <a:lnTo>
                  <a:pt x="32375" y="40338"/>
                </a:lnTo>
                <a:lnTo>
                  <a:pt x="36395" y="36356"/>
                </a:lnTo>
                <a:lnTo>
                  <a:pt x="40376" y="32375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68"/>
                </a:lnTo>
                <a:lnTo>
                  <a:pt x="40376" y="10229"/>
                </a:lnTo>
                <a:lnTo>
                  <a:pt x="36395" y="6248"/>
                </a:lnTo>
                <a:lnTo>
                  <a:pt x="32375" y="2238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48"/>
                </a:lnTo>
                <a:lnTo>
                  <a:pt x="2276" y="10229"/>
                </a:lnTo>
                <a:lnTo>
                  <a:pt x="0" y="15668"/>
                </a:lnTo>
                <a:lnTo>
                  <a:pt x="0" y="21288"/>
                </a:lnTo>
                <a:lnTo>
                  <a:pt x="0" y="26936"/>
                </a:lnTo>
                <a:lnTo>
                  <a:pt x="2276" y="32375"/>
                </a:lnTo>
                <a:lnTo>
                  <a:pt x="6257" y="36356"/>
                </a:lnTo>
                <a:lnTo>
                  <a:pt x="10239" y="40338"/>
                </a:lnTo>
                <a:lnTo>
                  <a:pt x="15668" y="42605"/>
                </a:lnTo>
                <a:lnTo>
                  <a:pt x="2132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80" name="object 237">
            <a:extLst>
              <a:ext uri="{FF2B5EF4-FFF2-40B4-BE49-F238E27FC236}">
                <a16:creationId xmlns:a16="http://schemas.microsoft.com/office/drawing/2014/main" id="{DD581BE6-97C6-4E4A-A403-016463E0174D}"/>
              </a:ext>
            </a:extLst>
          </p:cNvPr>
          <p:cNvSpPr/>
          <p:nvPr/>
        </p:nvSpPr>
        <p:spPr>
          <a:xfrm>
            <a:off x="6905225" y="319776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10229" y="4036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66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81" name="object 238">
            <a:extLst>
              <a:ext uri="{FF2B5EF4-FFF2-40B4-BE49-F238E27FC236}">
                <a16:creationId xmlns:a16="http://schemas.microsoft.com/office/drawing/2014/main" id="{B79C1086-AC3E-E64F-9171-DA4B02E28F57}"/>
              </a:ext>
            </a:extLst>
          </p:cNvPr>
          <p:cNvSpPr/>
          <p:nvPr/>
        </p:nvSpPr>
        <p:spPr>
          <a:xfrm>
            <a:off x="6905225" y="319777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16" y="42605"/>
                </a:moveTo>
                <a:lnTo>
                  <a:pt x="26936" y="4260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6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38" y="32375"/>
                </a:lnTo>
                <a:lnTo>
                  <a:pt x="6248" y="36385"/>
                </a:lnTo>
                <a:lnTo>
                  <a:pt x="10229" y="4036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82" name="object 239">
            <a:extLst>
              <a:ext uri="{FF2B5EF4-FFF2-40B4-BE49-F238E27FC236}">
                <a16:creationId xmlns:a16="http://schemas.microsoft.com/office/drawing/2014/main" id="{E6D59250-C7CE-5043-93B4-8A9202CD4C21}"/>
              </a:ext>
            </a:extLst>
          </p:cNvPr>
          <p:cNvSpPr/>
          <p:nvPr/>
        </p:nvSpPr>
        <p:spPr>
          <a:xfrm>
            <a:off x="4223372" y="391959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83" name="object 240">
            <a:extLst>
              <a:ext uri="{FF2B5EF4-FFF2-40B4-BE49-F238E27FC236}">
                <a16:creationId xmlns:a16="http://schemas.microsoft.com/office/drawing/2014/main" id="{836D5DCE-CD1B-0C44-BD9F-DB3855427C47}"/>
              </a:ext>
            </a:extLst>
          </p:cNvPr>
          <p:cNvSpPr/>
          <p:nvPr/>
        </p:nvSpPr>
        <p:spPr>
          <a:xfrm>
            <a:off x="4223372" y="391959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30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84" name="object 241">
            <a:extLst>
              <a:ext uri="{FF2B5EF4-FFF2-40B4-BE49-F238E27FC236}">
                <a16:creationId xmlns:a16="http://schemas.microsoft.com/office/drawing/2014/main" id="{99E5C426-2E19-1A45-A58E-0CF6CA4E8A67}"/>
              </a:ext>
            </a:extLst>
          </p:cNvPr>
          <p:cNvSpPr/>
          <p:nvPr/>
        </p:nvSpPr>
        <p:spPr>
          <a:xfrm>
            <a:off x="3426847" y="438015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85" name="object 242">
            <a:extLst>
              <a:ext uri="{FF2B5EF4-FFF2-40B4-BE49-F238E27FC236}">
                <a16:creationId xmlns:a16="http://schemas.microsoft.com/office/drawing/2014/main" id="{9E3678C0-C55C-2249-BCA3-95D783F325BF}"/>
              </a:ext>
            </a:extLst>
          </p:cNvPr>
          <p:cNvSpPr/>
          <p:nvPr/>
        </p:nvSpPr>
        <p:spPr>
          <a:xfrm>
            <a:off x="3426847" y="438015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86" name="object 243">
            <a:extLst>
              <a:ext uri="{FF2B5EF4-FFF2-40B4-BE49-F238E27FC236}">
                <a16:creationId xmlns:a16="http://schemas.microsoft.com/office/drawing/2014/main" id="{C3F19900-5AAB-DB4D-BE2A-60EA69C14CE9}"/>
              </a:ext>
            </a:extLst>
          </p:cNvPr>
          <p:cNvSpPr/>
          <p:nvPr/>
        </p:nvSpPr>
        <p:spPr>
          <a:xfrm>
            <a:off x="5672366" y="354193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87" name="object 244">
            <a:extLst>
              <a:ext uri="{FF2B5EF4-FFF2-40B4-BE49-F238E27FC236}">
                <a16:creationId xmlns:a16="http://schemas.microsoft.com/office/drawing/2014/main" id="{9210E399-2337-3F49-BB23-9AEAAC47F93E}"/>
              </a:ext>
            </a:extLst>
          </p:cNvPr>
          <p:cNvSpPr/>
          <p:nvPr/>
        </p:nvSpPr>
        <p:spPr>
          <a:xfrm>
            <a:off x="5672366" y="354193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88" name="object 245">
            <a:extLst>
              <a:ext uri="{FF2B5EF4-FFF2-40B4-BE49-F238E27FC236}">
                <a16:creationId xmlns:a16="http://schemas.microsoft.com/office/drawing/2014/main" id="{1AFCD42C-21CB-5344-953E-E28EB673C6DC}"/>
              </a:ext>
            </a:extLst>
          </p:cNvPr>
          <p:cNvSpPr/>
          <p:nvPr/>
        </p:nvSpPr>
        <p:spPr>
          <a:xfrm>
            <a:off x="5262607" y="468113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27"/>
                </a:lnTo>
                <a:lnTo>
                  <a:pt x="10229" y="40328"/>
                </a:lnTo>
                <a:lnTo>
                  <a:pt x="15668" y="42567"/>
                </a:lnTo>
                <a:lnTo>
                  <a:pt x="26936" y="42567"/>
                </a:lnTo>
                <a:lnTo>
                  <a:pt x="32375" y="40328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15621"/>
                </a:lnTo>
                <a:lnTo>
                  <a:pt x="40376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89" name="object 246">
            <a:extLst>
              <a:ext uri="{FF2B5EF4-FFF2-40B4-BE49-F238E27FC236}">
                <a16:creationId xmlns:a16="http://schemas.microsoft.com/office/drawing/2014/main" id="{88E17D2E-395F-8A4C-B4B0-91CD022EB716}"/>
              </a:ext>
            </a:extLst>
          </p:cNvPr>
          <p:cNvSpPr/>
          <p:nvPr/>
        </p:nvSpPr>
        <p:spPr>
          <a:xfrm>
            <a:off x="5262607" y="468113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67"/>
                </a:moveTo>
                <a:lnTo>
                  <a:pt x="26936" y="42567"/>
                </a:lnTo>
                <a:lnTo>
                  <a:pt x="32375" y="40328"/>
                </a:lnTo>
                <a:lnTo>
                  <a:pt x="36356" y="36347"/>
                </a:lnTo>
                <a:lnTo>
                  <a:pt x="40376" y="32327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0"/>
                </a:lnTo>
                <a:lnTo>
                  <a:pt x="40376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29" y="2228"/>
                </a:lnTo>
                <a:lnTo>
                  <a:pt x="6257" y="6210"/>
                </a:lnTo>
                <a:lnTo>
                  <a:pt x="223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27"/>
                </a:lnTo>
                <a:lnTo>
                  <a:pt x="6257" y="36347"/>
                </a:lnTo>
                <a:lnTo>
                  <a:pt x="10229" y="40328"/>
                </a:lnTo>
                <a:lnTo>
                  <a:pt x="15668" y="42567"/>
                </a:lnTo>
                <a:lnTo>
                  <a:pt x="21288" y="42567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90" name="object 247">
            <a:extLst>
              <a:ext uri="{FF2B5EF4-FFF2-40B4-BE49-F238E27FC236}">
                <a16:creationId xmlns:a16="http://schemas.microsoft.com/office/drawing/2014/main" id="{6B8E97A0-A71F-A54B-9CE2-2D147C973812}"/>
              </a:ext>
            </a:extLst>
          </p:cNvPr>
          <p:cNvSpPr/>
          <p:nvPr/>
        </p:nvSpPr>
        <p:spPr>
          <a:xfrm>
            <a:off x="5558489" y="349866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21" y="0"/>
                </a:lnTo>
                <a:lnTo>
                  <a:pt x="10229" y="2276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28" y="32375"/>
                </a:lnTo>
                <a:lnTo>
                  <a:pt x="10229" y="4037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65" y="40376"/>
                </a:lnTo>
                <a:lnTo>
                  <a:pt x="40328" y="32375"/>
                </a:lnTo>
                <a:lnTo>
                  <a:pt x="42595" y="26946"/>
                </a:lnTo>
                <a:lnTo>
                  <a:pt x="42595" y="15668"/>
                </a:lnTo>
                <a:lnTo>
                  <a:pt x="40328" y="10239"/>
                </a:lnTo>
                <a:lnTo>
                  <a:pt x="3236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91" name="object 248">
            <a:extLst>
              <a:ext uri="{FF2B5EF4-FFF2-40B4-BE49-F238E27FC236}">
                <a16:creationId xmlns:a16="http://schemas.microsoft.com/office/drawing/2014/main" id="{F686C436-C09B-D947-A47B-1EC47B087DB3}"/>
              </a:ext>
            </a:extLst>
          </p:cNvPr>
          <p:cNvSpPr/>
          <p:nvPr/>
        </p:nvSpPr>
        <p:spPr>
          <a:xfrm>
            <a:off x="5558489" y="349866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278" y="42605"/>
                </a:moveTo>
                <a:lnTo>
                  <a:pt x="26936" y="42605"/>
                </a:lnTo>
                <a:lnTo>
                  <a:pt x="32365" y="40376"/>
                </a:lnTo>
                <a:lnTo>
                  <a:pt x="36347" y="36356"/>
                </a:lnTo>
                <a:lnTo>
                  <a:pt x="40328" y="32375"/>
                </a:lnTo>
                <a:lnTo>
                  <a:pt x="42595" y="26946"/>
                </a:lnTo>
                <a:lnTo>
                  <a:pt x="42595" y="21326"/>
                </a:lnTo>
                <a:lnTo>
                  <a:pt x="42595" y="15668"/>
                </a:lnTo>
                <a:lnTo>
                  <a:pt x="40328" y="10239"/>
                </a:lnTo>
                <a:lnTo>
                  <a:pt x="36347" y="6257"/>
                </a:lnTo>
                <a:lnTo>
                  <a:pt x="32365" y="2276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76"/>
                </a:lnTo>
                <a:lnTo>
                  <a:pt x="6210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4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76"/>
                </a:lnTo>
                <a:lnTo>
                  <a:pt x="1562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92" name="object 249">
            <a:extLst>
              <a:ext uri="{FF2B5EF4-FFF2-40B4-BE49-F238E27FC236}">
                <a16:creationId xmlns:a16="http://schemas.microsoft.com/office/drawing/2014/main" id="{9E2018EE-902B-464E-8000-029EC90E66CE}"/>
              </a:ext>
            </a:extLst>
          </p:cNvPr>
          <p:cNvSpPr/>
          <p:nvPr/>
        </p:nvSpPr>
        <p:spPr>
          <a:xfrm>
            <a:off x="5495089" y="374781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68" y="0"/>
                </a:lnTo>
                <a:lnTo>
                  <a:pt x="10229" y="2276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66" y="32375"/>
                </a:lnTo>
                <a:lnTo>
                  <a:pt x="10229" y="4037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76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39"/>
                </a:lnTo>
                <a:lnTo>
                  <a:pt x="32375" y="2276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93" name="object 250">
            <a:extLst>
              <a:ext uri="{FF2B5EF4-FFF2-40B4-BE49-F238E27FC236}">
                <a16:creationId xmlns:a16="http://schemas.microsoft.com/office/drawing/2014/main" id="{804E29F8-9545-8C4F-AD2B-1E29E9876876}"/>
              </a:ext>
            </a:extLst>
          </p:cNvPr>
          <p:cNvSpPr/>
          <p:nvPr/>
        </p:nvSpPr>
        <p:spPr>
          <a:xfrm>
            <a:off x="5495089" y="374782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74" y="42605"/>
                </a:lnTo>
                <a:lnTo>
                  <a:pt x="32375" y="40376"/>
                </a:lnTo>
                <a:lnTo>
                  <a:pt x="36385" y="36356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66" y="10239"/>
                </a:lnTo>
                <a:lnTo>
                  <a:pt x="36385" y="6257"/>
                </a:lnTo>
                <a:lnTo>
                  <a:pt x="32375" y="2276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76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7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94" name="object 251">
            <a:extLst>
              <a:ext uri="{FF2B5EF4-FFF2-40B4-BE49-F238E27FC236}">
                <a16:creationId xmlns:a16="http://schemas.microsoft.com/office/drawing/2014/main" id="{57F4FD48-256D-1448-9825-65239EBA8BE2}"/>
              </a:ext>
            </a:extLst>
          </p:cNvPr>
          <p:cNvSpPr/>
          <p:nvPr/>
        </p:nvSpPr>
        <p:spPr>
          <a:xfrm>
            <a:off x="4817857" y="332408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74" y="0"/>
                </a:moveTo>
                <a:lnTo>
                  <a:pt x="15668" y="0"/>
                </a:lnTo>
                <a:lnTo>
                  <a:pt x="10239" y="2228"/>
                </a:lnTo>
                <a:lnTo>
                  <a:pt x="2276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76" y="32365"/>
                </a:lnTo>
                <a:lnTo>
                  <a:pt x="10239" y="40328"/>
                </a:lnTo>
                <a:lnTo>
                  <a:pt x="15668" y="42595"/>
                </a:lnTo>
                <a:lnTo>
                  <a:pt x="26974" y="42595"/>
                </a:lnTo>
                <a:lnTo>
                  <a:pt x="32375" y="40328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76" y="10229"/>
                </a:lnTo>
                <a:lnTo>
                  <a:pt x="3237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95" name="object 252">
            <a:extLst>
              <a:ext uri="{FF2B5EF4-FFF2-40B4-BE49-F238E27FC236}">
                <a16:creationId xmlns:a16="http://schemas.microsoft.com/office/drawing/2014/main" id="{6EA21510-F13C-8F4C-8B8C-E58514536B3C}"/>
              </a:ext>
            </a:extLst>
          </p:cNvPr>
          <p:cNvSpPr/>
          <p:nvPr/>
        </p:nvSpPr>
        <p:spPr>
          <a:xfrm>
            <a:off x="4817857" y="332408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26" y="42595"/>
                </a:moveTo>
                <a:lnTo>
                  <a:pt x="26974" y="42595"/>
                </a:lnTo>
                <a:lnTo>
                  <a:pt x="32375" y="40328"/>
                </a:lnTo>
                <a:lnTo>
                  <a:pt x="36395" y="36347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59"/>
                </a:lnTo>
                <a:lnTo>
                  <a:pt x="40376" y="10229"/>
                </a:lnTo>
                <a:lnTo>
                  <a:pt x="36395" y="6248"/>
                </a:lnTo>
                <a:lnTo>
                  <a:pt x="32375" y="2228"/>
                </a:lnTo>
                <a:lnTo>
                  <a:pt x="26974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28"/>
                </a:lnTo>
                <a:lnTo>
                  <a:pt x="6257" y="6248"/>
                </a:lnTo>
                <a:lnTo>
                  <a:pt x="2276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76" y="32365"/>
                </a:lnTo>
                <a:lnTo>
                  <a:pt x="6257" y="36347"/>
                </a:lnTo>
                <a:lnTo>
                  <a:pt x="10239" y="40328"/>
                </a:lnTo>
                <a:lnTo>
                  <a:pt x="15668" y="42595"/>
                </a:lnTo>
                <a:lnTo>
                  <a:pt x="2132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96" name="object 253">
            <a:extLst>
              <a:ext uri="{FF2B5EF4-FFF2-40B4-BE49-F238E27FC236}">
                <a16:creationId xmlns:a16="http://schemas.microsoft.com/office/drawing/2014/main" id="{164A25A3-9D3D-8D49-925C-03795C781731}"/>
              </a:ext>
            </a:extLst>
          </p:cNvPr>
          <p:cNvSpPr/>
          <p:nvPr/>
        </p:nvSpPr>
        <p:spPr>
          <a:xfrm>
            <a:off x="6965164" y="388742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6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97" name="object 254">
            <a:extLst>
              <a:ext uri="{FF2B5EF4-FFF2-40B4-BE49-F238E27FC236}">
                <a16:creationId xmlns:a16="http://schemas.microsoft.com/office/drawing/2014/main" id="{34EA5520-0CF6-9447-A581-D4A7F4BFD148}"/>
              </a:ext>
            </a:extLst>
          </p:cNvPr>
          <p:cNvSpPr/>
          <p:nvPr/>
        </p:nvSpPr>
        <p:spPr>
          <a:xfrm>
            <a:off x="6965161" y="388742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28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66"/>
                </a:lnTo>
                <a:lnTo>
                  <a:pt x="15621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98" name="object 255">
            <a:extLst>
              <a:ext uri="{FF2B5EF4-FFF2-40B4-BE49-F238E27FC236}">
                <a16:creationId xmlns:a16="http://schemas.microsoft.com/office/drawing/2014/main" id="{9C61E3E4-09EA-F244-ACBE-0486B8E0AFE0}"/>
              </a:ext>
            </a:extLst>
          </p:cNvPr>
          <p:cNvSpPr/>
          <p:nvPr/>
        </p:nvSpPr>
        <p:spPr>
          <a:xfrm>
            <a:off x="4498396" y="462709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76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6219" y="36395"/>
                </a:lnTo>
                <a:lnTo>
                  <a:pt x="10229" y="4037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37" y="40376"/>
                </a:lnTo>
                <a:lnTo>
                  <a:pt x="36356" y="36395"/>
                </a:lnTo>
                <a:lnTo>
                  <a:pt x="40338" y="32375"/>
                </a:lnTo>
                <a:lnTo>
                  <a:pt x="42567" y="26974"/>
                </a:lnTo>
                <a:lnTo>
                  <a:pt x="42567" y="15668"/>
                </a:lnTo>
                <a:lnTo>
                  <a:pt x="40338" y="10229"/>
                </a:lnTo>
                <a:lnTo>
                  <a:pt x="32337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99" name="object 256">
            <a:extLst>
              <a:ext uri="{FF2B5EF4-FFF2-40B4-BE49-F238E27FC236}">
                <a16:creationId xmlns:a16="http://schemas.microsoft.com/office/drawing/2014/main" id="{0A267326-62D8-7B4E-956A-BBE46279C267}"/>
              </a:ext>
            </a:extLst>
          </p:cNvPr>
          <p:cNvSpPr/>
          <p:nvPr/>
        </p:nvSpPr>
        <p:spPr>
          <a:xfrm>
            <a:off x="4498396" y="462709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37" y="40376"/>
                </a:lnTo>
                <a:lnTo>
                  <a:pt x="36356" y="36395"/>
                </a:lnTo>
                <a:lnTo>
                  <a:pt x="40338" y="32375"/>
                </a:lnTo>
                <a:lnTo>
                  <a:pt x="42567" y="26974"/>
                </a:lnTo>
                <a:lnTo>
                  <a:pt x="42567" y="21326"/>
                </a:lnTo>
                <a:lnTo>
                  <a:pt x="42567" y="15668"/>
                </a:lnTo>
                <a:lnTo>
                  <a:pt x="40338" y="10229"/>
                </a:lnTo>
                <a:lnTo>
                  <a:pt x="36356" y="6257"/>
                </a:lnTo>
                <a:lnTo>
                  <a:pt x="32337" y="2276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76"/>
                </a:lnTo>
                <a:lnTo>
                  <a:pt x="6219" y="6257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38" y="32375"/>
                </a:lnTo>
                <a:lnTo>
                  <a:pt x="6219" y="36395"/>
                </a:lnTo>
                <a:lnTo>
                  <a:pt x="10229" y="4037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00" name="object 257">
            <a:extLst>
              <a:ext uri="{FF2B5EF4-FFF2-40B4-BE49-F238E27FC236}">
                <a16:creationId xmlns:a16="http://schemas.microsoft.com/office/drawing/2014/main" id="{BB4234FB-F0E9-9A47-AF23-C82EC7B27A80}"/>
              </a:ext>
            </a:extLst>
          </p:cNvPr>
          <p:cNvSpPr/>
          <p:nvPr/>
        </p:nvSpPr>
        <p:spPr>
          <a:xfrm>
            <a:off x="4407252" y="402151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66" y="32375"/>
                </a:lnTo>
                <a:lnTo>
                  <a:pt x="10229" y="40366"/>
                </a:lnTo>
                <a:lnTo>
                  <a:pt x="15659" y="42605"/>
                </a:lnTo>
                <a:lnTo>
                  <a:pt x="26974" y="42605"/>
                </a:lnTo>
                <a:lnTo>
                  <a:pt x="32365" y="40366"/>
                </a:lnTo>
                <a:lnTo>
                  <a:pt x="36385" y="36385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66" y="10229"/>
                </a:lnTo>
                <a:lnTo>
                  <a:pt x="32365" y="2266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01" name="object 258">
            <a:extLst>
              <a:ext uri="{FF2B5EF4-FFF2-40B4-BE49-F238E27FC236}">
                <a16:creationId xmlns:a16="http://schemas.microsoft.com/office/drawing/2014/main" id="{5D0CA791-65BF-3C40-BE1C-8A924F9A55F5}"/>
              </a:ext>
            </a:extLst>
          </p:cNvPr>
          <p:cNvSpPr/>
          <p:nvPr/>
        </p:nvSpPr>
        <p:spPr>
          <a:xfrm>
            <a:off x="4407252" y="402151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74" y="42605"/>
                </a:lnTo>
                <a:lnTo>
                  <a:pt x="32365" y="40366"/>
                </a:lnTo>
                <a:lnTo>
                  <a:pt x="36385" y="36385"/>
                </a:lnTo>
                <a:lnTo>
                  <a:pt x="40366" y="3237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68"/>
                </a:lnTo>
                <a:lnTo>
                  <a:pt x="40366" y="10229"/>
                </a:lnTo>
                <a:lnTo>
                  <a:pt x="36385" y="6248"/>
                </a:lnTo>
                <a:lnTo>
                  <a:pt x="32365" y="2266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75"/>
                </a:lnTo>
                <a:lnTo>
                  <a:pt x="6248" y="36385"/>
                </a:lnTo>
                <a:lnTo>
                  <a:pt x="10229" y="4036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02" name="object 259">
            <a:extLst>
              <a:ext uri="{FF2B5EF4-FFF2-40B4-BE49-F238E27FC236}">
                <a16:creationId xmlns:a16="http://schemas.microsoft.com/office/drawing/2014/main" id="{CD65BF8A-CEB1-F64A-B988-DBF12766852A}"/>
              </a:ext>
            </a:extLst>
          </p:cNvPr>
          <p:cNvSpPr/>
          <p:nvPr/>
        </p:nvSpPr>
        <p:spPr>
          <a:xfrm>
            <a:off x="7311279" y="317850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38" y="32375"/>
                </a:lnTo>
                <a:lnTo>
                  <a:pt x="10229" y="40328"/>
                </a:lnTo>
                <a:lnTo>
                  <a:pt x="15630" y="42605"/>
                </a:lnTo>
                <a:lnTo>
                  <a:pt x="26936" y="42605"/>
                </a:lnTo>
                <a:lnTo>
                  <a:pt x="32337" y="40328"/>
                </a:lnTo>
                <a:lnTo>
                  <a:pt x="40338" y="32375"/>
                </a:lnTo>
                <a:lnTo>
                  <a:pt x="42567" y="26936"/>
                </a:lnTo>
                <a:lnTo>
                  <a:pt x="42567" y="15630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03" name="object 260">
            <a:extLst>
              <a:ext uri="{FF2B5EF4-FFF2-40B4-BE49-F238E27FC236}">
                <a16:creationId xmlns:a16="http://schemas.microsoft.com/office/drawing/2014/main" id="{35AC326B-DC2E-A04C-A14F-CF647309CCB3}"/>
              </a:ext>
            </a:extLst>
          </p:cNvPr>
          <p:cNvSpPr/>
          <p:nvPr/>
        </p:nvSpPr>
        <p:spPr>
          <a:xfrm>
            <a:off x="7311279" y="317850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288" y="42605"/>
                </a:moveTo>
                <a:lnTo>
                  <a:pt x="26936" y="42605"/>
                </a:lnTo>
                <a:lnTo>
                  <a:pt x="32337" y="40328"/>
                </a:lnTo>
                <a:lnTo>
                  <a:pt x="36356" y="36347"/>
                </a:lnTo>
                <a:lnTo>
                  <a:pt x="40338" y="32375"/>
                </a:lnTo>
                <a:lnTo>
                  <a:pt x="42567" y="26936"/>
                </a:lnTo>
                <a:lnTo>
                  <a:pt x="42567" y="21278"/>
                </a:lnTo>
                <a:lnTo>
                  <a:pt x="42567" y="15630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3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75"/>
                </a:lnTo>
                <a:lnTo>
                  <a:pt x="6219" y="36347"/>
                </a:lnTo>
                <a:lnTo>
                  <a:pt x="10229" y="40328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04" name="object 261">
            <a:extLst>
              <a:ext uri="{FF2B5EF4-FFF2-40B4-BE49-F238E27FC236}">
                <a16:creationId xmlns:a16="http://schemas.microsoft.com/office/drawing/2014/main" id="{DCDE1296-B88A-5545-9C14-02C3475064E4}"/>
              </a:ext>
            </a:extLst>
          </p:cNvPr>
          <p:cNvSpPr/>
          <p:nvPr/>
        </p:nvSpPr>
        <p:spPr>
          <a:xfrm>
            <a:off x="3640201" y="442481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38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38" y="32375"/>
                </a:lnTo>
                <a:lnTo>
                  <a:pt x="10229" y="40376"/>
                </a:lnTo>
                <a:lnTo>
                  <a:pt x="15630" y="42605"/>
                </a:lnTo>
                <a:lnTo>
                  <a:pt x="26936" y="42605"/>
                </a:lnTo>
                <a:lnTo>
                  <a:pt x="32337" y="40376"/>
                </a:lnTo>
                <a:lnTo>
                  <a:pt x="40338" y="32375"/>
                </a:lnTo>
                <a:lnTo>
                  <a:pt x="42567" y="26946"/>
                </a:lnTo>
                <a:lnTo>
                  <a:pt x="42567" y="15668"/>
                </a:lnTo>
                <a:lnTo>
                  <a:pt x="40338" y="10239"/>
                </a:lnTo>
                <a:lnTo>
                  <a:pt x="32337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05" name="object 262">
            <a:extLst>
              <a:ext uri="{FF2B5EF4-FFF2-40B4-BE49-F238E27FC236}">
                <a16:creationId xmlns:a16="http://schemas.microsoft.com/office/drawing/2014/main" id="{ECF9D1F5-E974-DF40-98DC-DBDC9B94DC2E}"/>
              </a:ext>
            </a:extLst>
          </p:cNvPr>
          <p:cNvSpPr/>
          <p:nvPr/>
        </p:nvSpPr>
        <p:spPr>
          <a:xfrm>
            <a:off x="3640201" y="442481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37" y="40376"/>
                </a:lnTo>
                <a:lnTo>
                  <a:pt x="36356" y="36356"/>
                </a:lnTo>
                <a:lnTo>
                  <a:pt x="40338" y="32375"/>
                </a:lnTo>
                <a:lnTo>
                  <a:pt x="42567" y="26946"/>
                </a:lnTo>
                <a:lnTo>
                  <a:pt x="42567" y="21288"/>
                </a:lnTo>
                <a:lnTo>
                  <a:pt x="42567" y="15668"/>
                </a:lnTo>
                <a:lnTo>
                  <a:pt x="40338" y="10239"/>
                </a:lnTo>
                <a:lnTo>
                  <a:pt x="36356" y="6257"/>
                </a:lnTo>
                <a:lnTo>
                  <a:pt x="32337" y="223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38"/>
                </a:lnTo>
                <a:lnTo>
                  <a:pt x="6219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46"/>
                </a:lnTo>
                <a:lnTo>
                  <a:pt x="2238" y="32375"/>
                </a:lnTo>
                <a:lnTo>
                  <a:pt x="6219" y="36356"/>
                </a:lnTo>
                <a:lnTo>
                  <a:pt x="10229" y="4037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06" name="object 263">
            <a:extLst>
              <a:ext uri="{FF2B5EF4-FFF2-40B4-BE49-F238E27FC236}">
                <a16:creationId xmlns:a16="http://schemas.microsoft.com/office/drawing/2014/main" id="{FA9E58F5-E165-CA40-89DB-4AED464BC061}"/>
              </a:ext>
            </a:extLst>
          </p:cNvPr>
          <p:cNvSpPr/>
          <p:nvPr/>
        </p:nvSpPr>
        <p:spPr>
          <a:xfrm>
            <a:off x="5549913" y="451801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38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75"/>
                </a:lnTo>
                <a:lnTo>
                  <a:pt x="10229" y="40338"/>
                </a:lnTo>
                <a:lnTo>
                  <a:pt x="15621" y="42605"/>
                </a:lnTo>
                <a:lnTo>
                  <a:pt x="26936" y="42605"/>
                </a:lnTo>
                <a:lnTo>
                  <a:pt x="32365" y="40338"/>
                </a:lnTo>
                <a:lnTo>
                  <a:pt x="40328" y="3237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28" y="10239"/>
                </a:lnTo>
                <a:lnTo>
                  <a:pt x="3236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07" name="object 264">
            <a:extLst>
              <a:ext uri="{FF2B5EF4-FFF2-40B4-BE49-F238E27FC236}">
                <a16:creationId xmlns:a16="http://schemas.microsoft.com/office/drawing/2014/main" id="{40CF76AB-8303-B448-8EF9-84C31DA607C4}"/>
              </a:ext>
            </a:extLst>
          </p:cNvPr>
          <p:cNvSpPr/>
          <p:nvPr/>
        </p:nvSpPr>
        <p:spPr>
          <a:xfrm>
            <a:off x="5549913" y="451801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38"/>
                </a:lnTo>
                <a:lnTo>
                  <a:pt x="36347" y="36356"/>
                </a:lnTo>
                <a:lnTo>
                  <a:pt x="40328" y="32375"/>
                </a:lnTo>
                <a:lnTo>
                  <a:pt x="42595" y="26936"/>
                </a:lnTo>
                <a:lnTo>
                  <a:pt x="42595" y="21288"/>
                </a:lnTo>
                <a:lnTo>
                  <a:pt x="42595" y="15668"/>
                </a:lnTo>
                <a:lnTo>
                  <a:pt x="40328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38"/>
                </a:lnTo>
                <a:lnTo>
                  <a:pt x="6210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36"/>
                </a:lnTo>
                <a:lnTo>
                  <a:pt x="2228" y="32375"/>
                </a:lnTo>
                <a:lnTo>
                  <a:pt x="6210" y="36356"/>
                </a:lnTo>
                <a:lnTo>
                  <a:pt x="10229" y="40338"/>
                </a:lnTo>
                <a:lnTo>
                  <a:pt x="1562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08" name="object 265">
            <a:extLst>
              <a:ext uri="{FF2B5EF4-FFF2-40B4-BE49-F238E27FC236}">
                <a16:creationId xmlns:a16="http://schemas.microsoft.com/office/drawing/2014/main" id="{852093FE-4866-134A-860F-FCDFAB143CC2}"/>
              </a:ext>
            </a:extLst>
          </p:cNvPr>
          <p:cNvSpPr/>
          <p:nvPr/>
        </p:nvSpPr>
        <p:spPr>
          <a:xfrm>
            <a:off x="7177028" y="347200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74" y="0"/>
                </a:moveTo>
                <a:lnTo>
                  <a:pt x="15668" y="0"/>
                </a:lnTo>
                <a:lnTo>
                  <a:pt x="10229" y="2238"/>
                </a:lnTo>
                <a:lnTo>
                  <a:pt x="2266" y="10229"/>
                </a:lnTo>
                <a:lnTo>
                  <a:pt x="0" y="15630"/>
                </a:lnTo>
                <a:lnTo>
                  <a:pt x="0" y="26936"/>
                </a:lnTo>
                <a:lnTo>
                  <a:pt x="2266" y="32337"/>
                </a:lnTo>
                <a:lnTo>
                  <a:pt x="10229" y="40338"/>
                </a:lnTo>
                <a:lnTo>
                  <a:pt x="15668" y="42567"/>
                </a:lnTo>
                <a:lnTo>
                  <a:pt x="26974" y="42567"/>
                </a:lnTo>
                <a:lnTo>
                  <a:pt x="32375" y="40338"/>
                </a:lnTo>
                <a:lnTo>
                  <a:pt x="36395" y="36356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15630"/>
                </a:lnTo>
                <a:lnTo>
                  <a:pt x="40366" y="10229"/>
                </a:lnTo>
                <a:lnTo>
                  <a:pt x="36395" y="6219"/>
                </a:lnTo>
                <a:lnTo>
                  <a:pt x="3237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09" name="object 266">
            <a:extLst>
              <a:ext uri="{FF2B5EF4-FFF2-40B4-BE49-F238E27FC236}">
                <a16:creationId xmlns:a16="http://schemas.microsoft.com/office/drawing/2014/main" id="{678D48BE-91BE-F94F-9852-66FD159FB877}"/>
              </a:ext>
            </a:extLst>
          </p:cNvPr>
          <p:cNvSpPr/>
          <p:nvPr/>
        </p:nvSpPr>
        <p:spPr>
          <a:xfrm>
            <a:off x="7177028" y="3472010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16" y="42567"/>
                </a:moveTo>
                <a:lnTo>
                  <a:pt x="26974" y="42567"/>
                </a:lnTo>
                <a:lnTo>
                  <a:pt x="32375" y="40338"/>
                </a:lnTo>
                <a:lnTo>
                  <a:pt x="36395" y="36356"/>
                </a:lnTo>
                <a:lnTo>
                  <a:pt x="40366" y="32337"/>
                </a:lnTo>
                <a:lnTo>
                  <a:pt x="42605" y="2693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66" y="10229"/>
                </a:lnTo>
                <a:lnTo>
                  <a:pt x="36395" y="6219"/>
                </a:lnTo>
                <a:lnTo>
                  <a:pt x="3237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66" y="1022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37"/>
                </a:lnTo>
                <a:lnTo>
                  <a:pt x="6248" y="36356"/>
                </a:lnTo>
                <a:lnTo>
                  <a:pt x="10229" y="40338"/>
                </a:lnTo>
                <a:lnTo>
                  <a:pt x="15668" y="42567"/>
                </a:lnTo>
                <a:lnTo>
                  <a:pt x="21316" y="42567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10" name="object 267">
            <a:extLst>
              <a:ext uri="{FF2B5EF4-FFF2-40B4-BE49-F238E27FC236}">
                <a16:creationId xmlns:a16="http://schemas.microsoft.com/office/drawing/2014/main" id="{97BED4FC-65FE-0D42-A242-6959782F5A32}"/>
              </a:ext>
            </a:extLst>
          </p:cNvPr>
          <p:cNvSpPr/>
          <p:nvPr/>
        </p:nvSpPr>
        <p:spPr>
          <a:xfrm>
            <a:off x="4651614" y="467569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39"/>
                </a:lnTo>
                <a:lnTo>
                  <a:pt x="0" y="15668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38"/>
                </a:lnTo>
                <a:lnTo>
                  <a:pt x="15659" y="42605"/>
                </a:lnTo>
                <a:lnTo>
                  <a:pt x="26974" y="42605"/>
                </a:lnTo>
                <a:lnTo>
                  <a:pt x="32365" y="40338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11" name="object 268">
            <a:extLst>
              <a:ext uri="{FF2B5EF4-FFF2-40B4-BE49-F238E27FC236}">
                <a16:creationId xmlns:a16="http://schemas.microsoft.com/office/drawing/2014/main" id="{1A8E66F4-F04A-FA4E-8A27-E129D9A2BFA7}"/>
              </a:ext>
            </a:extLst>
          </p:cNvPr>
          <p:cNvSpPr/>
          <p:nvPr/>
        </p:nvSpPr>
        <p:spPr>
          <a:xfrm>
            <a:off x="4651614" y="467569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74" y="42605"/>
                </a:lnTo>
                <a:lnTo>
                  <a:pt x="32365" y="40338"/>
                </a:lnTo>
                <a:lnTo>
                  <a:pt x="36347" y="3635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21288"/>
                </a:lnTo>
                <a:lnTo>
                  <a:pt x="42595" y="15668"/>
                </a:lnTo>
                <a:lnTo>
                  <a:pt x="40366" y="10239"/>
                </a:lnTo>
                <a:lnTo>
                  <a:pt x="36347" y="6257"/>
                </a:lnTo>
                <a:lnTo>
                  <a:pt x="3236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57"/>
                </a:lnTo>
                <a:lnTo>
                  <a:pt x="2266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12" name="object 269">
            <a:extLst>
              <a:ext uri="{FF2B5EF4-FFF2-40B4-BE49-F238E27FC236}">
                <a16:creationId xmlns:a16="http://schemas.microsoft.com/office/drawing/2014/main" id="{AA0ED50D-52B6-8B4F-AD15-949924C47DA3}"/>
              </a:ext>
            </a:extLst>
          </p:cNvPr>
          <p:cNvSpPr/>
          <p:nvPr/>
        </p:nvSpPr>
        <p:spPr>
          <a:xfrm>
            <a:off x="8416512" y="524352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74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66" y="32375"/>
                </a:lnTo>
                <a:lnTo>
                  <a:pt x="10229" y="40338"/>
                </a:lnTo>
                <a:lnTo>
                  <a:pt x="15659" y="42605"/>
                </a:lnTo>
                <a:lnTo>
                  <a:pt x="26974" y="42605"/>
                </a:lnTo>
                <a:lnTo>
                  <a:pt x="32365" y="40338"/>
                </a:lnTo>
                <a:lnTo>
                  <a:pt x="40366" y="32375"/>
                </a:lnTo>
                <a:lnTo>
                  <a:pt x="42595" y="26946"/>
                </a:lnTo>
                <a:lnTo>
                  <a:pt x="42595" y="15630"/>
                </a:lnTo>
                <a:lnTo>
                  <a:pt x="40366" y="10239"/>
                </a:lnTo>
                <a:lnTo>
                  <a:pt x="36385" y="6219"/>
                </a:lnTo>
                <a:lnTo>
                  <a:pt x="3236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13" name="object 270">
            <a:extLst>
              <a:ext uri="{FF2B5EF4-FFF2-40B4-BE49-F238E27FC236}">
                <a16:creationId xmlns:a16="http://schemas.microsoft.com/office/drawing/2014/main" id="{93D71685-6BFB-4F4A-B043-4CCC3F5F7726}"/>
              </a:ext>
            </a:extLst>
          </p:cNvPr>
          <p:cNvSpPr/>
          <p:nvPr/>
        </p:nvSpPr>
        <p:spPr>
          <a:xfrm>
            <a:off x="8416512" y="524352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605"/>
                </a:moveTo>
                <a:lnTo>
                  <a:pt x="26974" y="42605"/>
                </a:lnTo>
                <a:lnTo>
                  <a:pt x="32365" y="40338"/>
                </a:lnTo>
                <a:lnTo>
                  <a:pt x="36385" y="36356"/>
                </a:lnTo>
                <a:lnTo>
                  <a:pt x="40366" y="32375"/>
                </a:lnTo>
                <a:lnTo>
                  <a:pt x="42595" y="26946"/>
                </a:lnTo>
                <a:lnTo>
                  <a:pt x="42595" y="21288"/>
                </a:lnTo>
                <a:lnTo>
                  <a:pt x="42595" y="15630"/>
                </a:lnTo>
                <a:lnTo>
                  <a:pt x="40366" y="10239"/>
                </a:lnTo>
                <a:lnTo>
                  <a:pt x="36385" y="6219"/>
                </a:lnTo>
                <a:lnTo>
                  <a:pt x="3236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66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14" name="object 271">
            <a:extLst>
              <a:ext uri="{FF2B5EF4-FFF2-40B4-BE49-F238E27FC236}">
                <a16:creationId xmlns:a16="http://schemas.microsoft.com/office/drawing/2014/main" id="{7B724A99-2203-AA42-A326-181BC452C47B}"/>
              </a:ext>
            </a:extLst>
          </p:cNvPr>
          <p:cNvSpPr/>
          <p:nvPr/>
        </p:nvSpPr>
        <p:spPr>
          <a:xfrm>
            <a:off x="3424169" y="334885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15" name="object 272">
            <a:extLst>
              <a:ext uri="{FF2B5EF4-FFF2-40B4-BE49-F238E27FC236}">
                <a16:creationId xmlns:a16="http://schemas.microsoft.com/office/drawing/2014/main" id="{FF8AD8BC-A2F8-B342-9639-DE61867069F6}"/>
              </a:ext>
            </a:extLst>
          </p:cNvPr>
          <p:cNvSpPr/>
          <p:nvPr/>
        </p:nvSpPr>
        <p:spPr>
          <a:xfrm>
            <a:off x="3424169" y="3348853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16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68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16" name="object 273">
            <a:extLst>
              <a:ext uri="{FF2B5EF4-FFF2-40B4-BE49-F238E27FC236}">
                <a16:creationId xmlns:a16="http://schemas.microsoft.com/office/drawing/2014/main" id="{B8561301-E165-CB4A-8F11-9BA0479D5293}"/>
              </a:ext>
            </a:extLst>
          </p:cNvPr>
          <p:cNvSpPr/>
          <p:nvPr/>
        </p:nvSpPr>
        <p:spPr>
          <a:xfrm>
            <a:off x="4173441" y="329984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21" y="0"/>
                </a:lnTo>
                <a:lnTo>
                  <a:pt x="10229" y="2238"/>
                </a:lnTo>
                <a:lnTo>
                  <a:pt x="6210" y="6219"/>
                </a:lnTo>
                <a:lnTo>
                  <a:pt x="222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28" y="32337"/>
                </a:lnTo>
                <a:lnTo>
                  <a:pt x="6210" y="36356"/>
                </a:lnTo>
                <a:lnTo>
                  <a:pt x="10229" y="40338"/>
                </a:lnTo>
                <a:lnTo>
                  <a:pt x="15621" y="42567"/>
                </a:lnTo>
                <a:lnTo>
                  <a:pt x="26936" y="42567"/>
                </a:lnTo>
                <a:lnTo>
                  <a:pt x="32327" y="40338"/>
                </a:lnTo>
                <a:lnTo>
                  <a:pt x="36347" y="36356"/>
                </a:lnTo>
                <a:lnTo>
                  <a:pt x="40328" y="32337"/>
                </a:lnTo>
                <a:lnTo>
                  <a:pt x="42557" y="26946"/>
                </a:lnTo>
                <a:lnTo>
                  <a:pt x="42557" y="15630"/>
                </a:lnTo>
                <a:lnTo>
                  <a:pt x="40328" y="10239"/>
                </a:lnTo>
                <a:lnTo>
                  <a:pt x="36347" y="6219"/>
                </a:lnTo>
                <a:lnTo>
                  <a:pt x="32327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17" name="object 274">
            <a:extLst>
              <a:ext uri="{FF2B5EF4-FFF2-40B4-BE49-F238E27FC236}">
                <a16:creationId xmlns:a16="http://schemas.microsoft.com/office/drawing/2014/main" id="{782B3927-71D5-8B40-B32D-36565677ABC6}"/>
              </a:ext>
            </a:extLst>
          </p:cNvPr>
          <p:cNvSpPr/>
          <p:nvPr/>
        </p:nvSpPr>
        <p:spPr>
          <a:xfrm>
            <a:off x="4173441" y="329984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278" y="42567"/>
                </a:moveTo>
                <a:lnTo>
                  <a:pt x="26936" y="42567"/>
                </a:lnTo>
                <a:lnTo>
                  <a:pt x="32327" y="40338"/>
                </a:lnTo>
                <a:lnTo>
                  <a:pt x="36347" y="36356"/>
                </a:lnTo>
                <a:lnTo>
                  <a:pt x="40328" y="32337"/>
                </a:lnTo>
                <a:lnTo>
                  <a:pt x="42557" y="26946"/>
                </a:lnTo>
                <a:lnTo>
                  <a:pt x="42557" y="21288"/>
                </a:lnTo>
                <a:lnTo>
                  <a:pt x="42557" y="15630"/>
                </a:lnTo>
                <a:lnTo>
                  <a:pt x="40328" y="10239"/>
                </a:lnTo>
                <a:lnTo>
                  <a:pt x="36347" y="6219"/>
                </a:lnTo>
                <a:lnTo>
                  <a:pt x="32327" y="2238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38"/>
                </a:lnTo>
                <a:lnTo>
                  <a:pt x="6210" y="6219"/>
                </a:lnTo>
                <a:lnTo>
                  <a:pt x="222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28" y="32337"/>
                </a:lnTo>
                <a:lnTo>
                  <a:pt x="6210" y="36356"/>
                </a:lnTo>
                <a:lnTo>
                  <a:pt x="10229" y="40338"/>
                </a:lnTo>
                <a:lnTo>
                  <a:pt x="15620" y="42567"/>
                </a:lnTo>
                <a:lnTo>
                  <a:pt x="21278" y="42567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18" name="object 275">
            <a:extLst>
              <a:ext uri="{FF2B5EF4-FFF2-40B4-BE49-F238E27FC236}">
                <a16:creationId xmlns:a16="http://schemas.microsoft.com/office/drawing/2014/main" id="{14DE5253-6C30-B14B-A061-00B1B051E307}"/>
              </a:ext>
            </a:extLst>
          </p:cNvPr>
          <p:cNvSpPr/>
          <p:nvPr/>
        </p:nvSpPr>
        <p:spPr>
          <a:xfrm>
            <a:off x="4163674" y="335404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30" y="0"/>
                </a:lnTo>
                <a:lnTo>
                  <a:pt x="10229" y="2228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38" y="3236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37" y="40366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15659"/>
                </a:lnTo>
                <a:lnTo>
                  <a:pt x="40338" y="10229"/>
                </a:lnTo>
                <a:lnTo>
                  <a:pt x="32337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19" name="object 276">
            <a:extLst>
              <a:ext uri="{FF2B5EF4-FFF2-40B4-BE49-F238E27FC236}">
                <a16:creationId xmlns:a16="http://schemas.microsoft.com/office/drawing/2014/main" id="{EF5F9A87-9A74-CE43-9246-EA3D978DEC06}"/>
              </a:ext>
            </a:extLst>
          </p:cNvPr>
          <p:cNvSpPr/>
          <p:nvPr/>
        </p:nvSpPr>
        <p:spPr>
          <a:xfrm>
            <a:off x="4163674" y="335404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288" y="42595"/>
                </a:moveTo>
                <a:lnTo>
                  <a:pt x="26936" y="42595"/>
                </a:lnTo>
                <a:lnTo>
                  <a:pt x="32337" y="40366"/>
                </a:lnTo>
                <a:lnTo>
                  <a:pt x="36356" y="36347"/>
                </a:lnTo>
                <a:lnTo>
                  <a:pt x="40338" y="32365"/>
                </a:lnTo>
                <a:lnTo>
                  <a:pt x="42567" y="26936"/>
                </a:lnTo>
                <a:lnTo>
                  <a:pt x="42567" y="21278"/>
                </a:lnTo>
                <a:lnTo>
                  <a:pt x="42567" y="15659"/>
                </a:lnTo>
                <a:lnTo>
                  <a:pt x="40338" y="10229"/>
                </a:lnTo>
                <a:lnTo>
                  <a:pt x="36356" y="6248"/>
                </a:lnTo>
                <a:lnTo>
                  <a:pt x="32337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29" y="2228"/>
                </a:lnTo>
                <a:lnTo>
                  <a:pt x="6219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29" y="40366"/>
                </a:lnTo>
                <a:lnTo>
                  <a:pt x="15630" y="42595"/>
                </a:lnTo>
                <a:lnTo>
                  <a:pt x="21288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20" name="object 277">
            <a:extLst>
              <a:ext uri="{FF2B5EF4-FFF2-40B4-BE49-F238E27FC236}">
                <a16:creationId xmlns:a16="http://schemas.microsoft.com/office/drawing/2014/main" id="{A59933E4-D783-5B43-B913-7247C155DD6B}"/>
              </a:ext>
            </a:extLst>
          </p:cNvPr>
          <p:cNvSpPr/>
          <p:nvPr/>
        </p:nvSpPr>
        <p:spPr>
          <a:xfrm>
            <a:off x="4160916" y="458400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30" y="0"/>
                </a:lnTo>
                <a:lnTo>
                  <a:pt x="1023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65"/>
                </a:lnTo>
                <a:lnTo>
                  <a:pt x="10239" y="40328"/>
                </a:lnTo>
                <a:lnTo>
                  <a:pt x="15630" y="42595"/>
                </a:lnTo>
                <a:lnTo>
                  <a:pt x="26946" y="42595"/>
                </a:lnTo>
                <a:lnTo>
                  <a:pt x="32337" y="40328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15621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4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21" name="object 278">
            <a:extLst>
              <a:ext uri="{FF2B5EF4-FFF2-40B4-BE49-F238E27FC236}">
                <a16:creationId xmlns:a16="http://schemas.microsoft.com/office/drawing/2014/main" id="{74315122-C73E-6142-AB08-912990519D5B}"/>
              </a:ext>
            </a:extLst>
          </p:cNvPr>
          <p:cNvSpPr/>
          <p:nvPr/>
        </p:nvSpPr>
        <p:spPr>
          <a:xfrm>
            <a:off x="4160916" y="458400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95"/>
                </a:moveTo>
                <a:lnTo>
                  <a:pt x="26946" y="42595"/>
                </a:lnTo>
                <a:lnTo>
                  <a:pt x="32337" y="40328"/>
                </a:lnTo>
                <a:lnTo>
                  <a:pt x="36356" y="36347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0"/>
                </a:lnTo>
                <a:lnTo>
                  <a:pt x="40338" y="10229"/>
                </a:lnTo>
                <a:lnTo>
                  <a:pt x="36356" y="6210"/>
                </a:lnTo>
                <a:lnTo>
                  <a:pt x="32337" y="2228"/>
                </a:lnTo>
                <a:lnTo>
                  <a:pt x="2694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28"/>
                </a:lnTo>
                <a:lnTo>
                  <a:pt x="6219" y="6210"/>
                </a:lnTo>
                <a:lnTo>
                  <a:pt x="223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39" y="40328"/>
                </a:lnTo>
                <a:lnTo>
                  <a:pt x="15630" y="42595"/>
                </a:lnTo>
                <a:lnTo>
                  <a:pt x="21288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22" name="object 279">
            <a:extLst>
              <a:ext uri="{FF2B5EF4-FFF2-40B4-BE49-F238E27FC236}">
                <a16:creationId xmlns:a16="http://schemas.microsoft.com/office/drawing/2014/main" id="{30B06A31-F500-5148-8716-D44A10884845}"/>
              </a:ext>
            </a:extLst>
          </p:cNvPr>
          <p:cNvSpPr/>
          <p:nvPr/>
        </p:nvSpPr>
        <p:spPr>
          <a:xfrm>
            <a:off x="4651129" y="343796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74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28"/>
                </a:lnTo>
                <a:lnTo>
                  <a:pt x="15668" y="42595"/>
                </a:lnTo>
                <a:lnTo>
                  <a:pt x="26974" y="42595"/>
                </a:lnTo>
                <a:lnTo>
                  <a:pt x="32375" y="40328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15621"/>
                </a:lnTo>
                <a:lnTo>
                  <a:pt x="40366" y="10229"/>
                </a:lnTo>
                <a:lnTo>
                  <a:pt x="3237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23" name="object 280">
            <a:extLst>
              <a:ext uri="{FF2B5EF4-FFF2-40B4-BE49-F238E27FC236}">
                <a16:creationId xmlns:a16="http://schemas.microsoft.com/office/drawing/2014/main" id="{9747717B-B6C8-C14A-91A3-0693A42117BA}"/>
              </a:ext>
            </a:extLst>
          </p:cNvPr>
          <p:cNvSpPr/>
          <p:nvPr/>
        </p:nvSpPr>
        <p:spPr>
          <a:xfrm>
            <a:off x="4651129" y="343796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16" y="42595"/>
                </a:moveTo>
                <a:lnTo>
                  <a:pt x="26974" y="42595"/>
                </a:lnTo>
                <a:lnTo>
                  <a:pt x="32375" y="40328"/>
                </a:lnTo>
                <a:lnTo>
                  <a:pt x="36385" y="36347"/>
                </a:lnTo>
                <a:lnTo>
                  <a:pt x="4036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0"/>
                </a:lnTo>
                <a:lnTo>
                  <a:pt x="40366" y="10229"/>
                </a:lnTo>
                <a:lnTo>
                  <a:pt x="36385" y="6248"/>
                </a:lnTo>
                <a:lnTo>
                  <a:pt x="3237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68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24" name="object 281">
            <a:extLst>
              <a:ext uri="{FF2B5EF4-FFF2-40B4-BE49-F238E27FC236}">
                <a16:creationId xmlns:a16="http://schemas.microsoft.com/office/drawing/2014/main" id="{A5B36998-9A4C-8E48-8B02-002A1AECFCC2}"/>
              </a:ext>
            </a:extLst>
          </p:cNvPr>
          <p:cNvSpPr/>
          <p:nvPr/>
        </p:nvSpPr>
        <p:spPr>
          <a:xfrm>
            <a:off x="5086357" y="321931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68" y="0"/>
                </a:lnTo>
                <a:lnTo>
                  <a:pt x="10239" y="2238"/>
                </a:lnTo>
                <a:lnTo>
                  <a:pt x="6257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46"/>
                </a:lnTo>
                <a:lnTo>
                  <a:pt x="2238" y="32375"/>
                </a:lnTo>
                <a:lnTo>
                  <a:pt x="10239" y="40338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38"/>
                </a:lnTo>
                <a:lnTo>
                  <a:pt x="40376" y="32375"/>
                </a:lnTo>
                <a:lnTo>
                  <a:pt x="42605" y="26946"/>
                </a:lnTo>
                <a:lnTo>
                  <a:pt x="42605" y="15668"/>
                </a:lnTo>
                <a:lnTo>
                  <a:pt x="40376" y="10239"/>
                </a:lnTo>
                <a:lnTo>
                  <a:pt x="36356" y="6257"/>
                </a:lnTo>
                <a:lnTo>
                  <a:pt x="3237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25" name="object 282">
            <a:extLst>
              <a:ext uri="{FF2B5EF4-FFF2-40B4-BE49-F238E27FC236}">
                <a16:creationId xmlns:a16="http://schemas.microsoft.com/office/drawing/2014/main" id="{D26C963C-AACC-3543-A207-1876F312E9E0}"/>
              </a:ext>
            </a:extLst>
          </p:cNvPr>
          <p:cNvSpPr/>
          <p:nvPr/>
        </p:nvSpPr>
        <p:spPr>
          <a:xfrm>
            <a:off x="5086357" y="321931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288" y="42605"/>
                </a:moveTo>
                <a:lnTo>
                  <a:pt x="26936" y="42605"/>
                </a:lnTo>
                <a:lnTo>
                  <a:pt x="32375" y="40338"/>
                </a:lnTo>
                <a:lnTo>
                  <a:pt x="36356" y="36356"/>
                </a:lnTo>
                <a:lnTo>
                  <a:pt x="40376" y="32375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68"/>
                </a:lnTo>
                <a:lnTo>
                  <a:pt x="40376" y="10239"/>
                </a:lnTo>
                <a:lnTo>
                  <a:pt x="36356" y="6257"/>
                </a:lnTo>
                <a:lnTo>
                  <a:pt x="32375" y="2238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288"/>
                </a:lnTo>
                <a:lnTo>
                  <a:pt x="0" y="2694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38"/>
                </a:lnTo>
                <a:lnTo>
                  <a:pt x="15668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26" name="object 283">
            <a:extLst>
              <a:ext uri="{FF2B5EF4-FFF2-40B4-BE49-F238E27FC236}">
                <a16:creationId xmlns:a16="http://schemas.microsoft.com/office/drawing/2014/main" id="{6DDD41C3-779F-D749-A919-93FF6ACC5C39}"/>
              </a:ext>
            </a:extLst>
          </p:cNvPr>
          <p:cNvSpPr/>
          <p:nvPr/>
        </p:nvSpPr>
        <p:spPr>
          <a:xfrm>
            <a:off x="4122463" y="392060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39" y="2276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10239" y="4037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76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76" y="10239"/>
                </a:lnTo>
                <a:lnTo>
                  <a:pt x="3237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27" name="object 284">
            <a:extLst>
              <a:ext uri="{FF2B5EF4-FFF2-40B4-BE49-F238E27FC236}">
                <a16:creationId xmlns:a16="http://schemas.microsoft.com/office/drawing/2014/main" id="{719971C4-6657-4643-8ED0-5D897610C42C}"/>
              </a:ext>
            </a:extLst>
          </p:cNvPr>
          <p:cNvSpPr/>
          <p:nvPr/>
        </p:nvSpPr>
        <p:spPr>
          <a:xfrm>
            <a:off x="4122463" y="392060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36" y="42605"/>
                </a:lnTo>
                <a:lnTo>
                  <a:pt x="32375" y="40376"/>
                </a:lnTo>
                <a:lnTo>
                  <a:pt x="36356" y="36395"/>
                </a:lnTo>
                <a:lnTo>
                  <a:pt x="40376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76" y="10239"/>
                </a:lnTo>
                <a:lnTo>
                  <a:pt x="36356" y="6257"/>
                </a:lnTo>
                <a:lnTo>
                  <a:pt x="32375" y="2276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76"/>
                </a:lnTo>
                <a:lnTo>
                  <a:pt x="6257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38" y="32375"/>
                </a:lnTo>
                <a:lnTo>
                  <a:pt x="6257" y="36395"/>
                </a:lnTo>
                <a:lnTo>
                  <a:pt x="10239" y="40376"/>
                </a:lnTo>
                <a:lnTo>
                  <a:pt x="15668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28" name="object 285">
            <a:extLst>
              <a:ext uri="{FF2B5EF4-FFF2-40B4-BE49-F238E27FC236}">
                <a16:creationId xmlns:a16="http://schemas.microsoft.com/office/drawing/2014/main" id="{1A362A36-8162-7E4F-98E2-1084E6B70DF2}"/>
              </a:ext>
            </a:extLst>
          </p:cNvPr>
          <p:cNvSpPr/>
          <p:nvPr/>
        </p:nvSpPr>
        <p:spPr>
          <a:xfrm>
            <a:off x="5193326" y="363442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29" name="object 286">
            <a:extLst>
              <a:ext uri="{FF2B5EF4-FFF2-40B4-BE49-F238E27FC236}">
                <a16:creationId xmlns:a16="http://schemas.microsoft.com/office/drawing/2014/main" id="{D5EBE61E-CB2E-C447-B889-AF7047CCC3F8}"/>
              </a:ext>
            </a:extLst>
          </p:cNvPr>
          <p:cNvSpPr/>
          <p:nvPr/>
        </p:nvSpPr>
        <p:spPr>
          <a:xfrm>
            <a:off x="5193326" y="363442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30" name="object 287">
            <a:extLst>
              <a:ext uri="{FF2B5EF4-FFF2-40B4-BE49-F238E27FC236}">
                <a16:creationId xmlns:a16="http://schemas.microsoft.com/office/drawing/2014/main" id="{92070501-8A1A-DD49-881D-A3B487421A21}"/>
              </a:ext>
            </a:extLst>
          </p:cNvPr>
          <p:cNvSpPr/>
          <p:nvPr/>
        </p:nvSpPr>
        <p:spPr>
          <a:xfrm>
            <a:off x="9192903" y="651006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66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66" y="32365"/>
                </a:lnTo>
                <a:lnTo>
                  <a:pt x="10229" y="40366"/>
                </a:lnTo>
                <a:lnTo>
                  <a:pt x="15668" y="42595"/>
                </a:lnTo>
                <a:lnTo>
                  <a:pt x="26936" y="42595"/>
                </a:lnTo>
                <a:lnTo>
                  <a:pt x="32375" y="40366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31" name="object 288">
            <a:extLst>
              <a:ext uri="{FF2B5EF4-FFF2-40B4-BE49-F238E27FC236}">
                <a16:creationId xmlns:a16="http://schemas.microsoft.com/office/drawing/2014/main" id="{8970B233-B937-6D44-B298-35E9C1644FB5}"/>
              </a:ext>
            </a:extLst>
          </p:cNvPr>
          <p:cNvSpPr/>
          <p:nvPr/>
        </p:nvSpPr>
        <p:spPr>
          <a:xfrm>
            <a:off x="9192901" y="651006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316" y="42595"/>
                </a:moveTo>
                <a:lnTo>
                  <a:pt x="26936" y="4259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66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68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32" name="object 289">
            <a:extLst>
              <a:ext uri="{FF2B5EF4-FFF2-40B4-BE49-F238E27FC236}">
                <a16:creationId xmlns:a16="http://schemas.microsoft.com/office/drawing/2014/main" id="{BC9AFB6F-044D-AC4F-A9DF-51A1C377FFCA}"/>
              </a:ext>
            </a:extLst>
          </p:cNvPr>
          <p:cNvSpPr/>
          <p:nvPr/>
        </p:nvSpPr>
        <p:spPr>
          <a:xfrm>
            <a:off x="4008425" y="495239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38" y="32365"/>
                </a:lnTo>
                <a:lnTo>
                  <a:pt x="10229" y="40366"/>
                </a:lnTo>
                <a:lnTo>
                  <a:pt x="15668" y="42595"/>
                </a:lnTo>
                <a:lnTo>
                  <a:pt x="26936" y="42595"/>
                </a:lnTo>
                <a:lnTo>
                  <a:pt x="32375" y="40366"/>
                </a:lnTo>
                <a:lnTo>
                  <a:pt x="4037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7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33" name="object 290">
            <a:extLst>
              <a:ext uri="{FF2B5EF4-FFF2-40B4-BE49-F238E27FC236}">
                <a16:creationId xmlns:a16="http://schemas.microsoft.com/office/drawing/2014/main" id="{5309151E-0EF8-9848-94CB-08C80F919200}"/>
              </a:ext>
            </a:extLst>
          </p:cNvPr>
          <p:cNvSpPr/>
          <p:nvPr/>
        </p:nvSpPr>
        <p:spPr>
          <a:xfrm>
            <a:off x="4008425" y="495239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595"/>
                </a:moveTo>
                <a:lnTo>
                  <a:pt x="26936" y="4259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7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326" y="0"/>
                </a:lnTo>
                <a:lnTo>
                  <a:pt x="15668" y="0"/>
                </a:lnTo>
                <a:lnTo>
                  <a:pt x="10229" y="2266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38" y="32365"/>
                </a:lnTo>
                <a:lnTo>
                  <a:pt x="6257" y="36385"/>
                </a:lnTo>
                <a:lnTo>
                  <a:pt x="10229" y="40366"/>
                </a:lnTo>
                <a:lnTo>
                  <a:pt x="15668" y="42595"/>
                </a:lnTo>
                <a:lnTo>
                  <a:pt x="2132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34" name="object 291">
            <a:extLst>
              <a:ext uri="{FF2B5EF4-FFF2-40B4-BE49-F238E27FC236}">
                <a16:creationId xmlns:a16="http://schemas.microsoft.com/office/drawing/2014/main" id="{38ACE0BB-FDFF-1148-B7F4-B0F15C367F57}"/>
              </a:ext>
            </a:extLst>
          </p:cNvPr>
          <p:cNvSpPr/>
          <p:nvPr/>
        </p:nvSpPr>
        <p:spPr>
          <a:xfrm>
            <a:off x="4135910" y="427853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39" y="2228"/>
                </a:lnTo>
                <a:lnTo>
                  <a:pt x="2238" y="10229"/>
                </a:lnTo>
                <a:lnTo>
                  <a:pt x="0" y="15659"/>
                </a:lnTo>
                <a:lnTo>
                  <a:pt x="0" y="26936"/>
                </a:lnTo>
                <a:lnTo>
                  <a:pt x="2238" y="32365"/>
                </a:lnTo>
                <a:lnTo>
                  <a:pt x="1023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75" y="40366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15659"/>
                </a:lnTo>
                <a:lnTo>
                  <a:pt x="40338" y="10229"/>
                </a:lnTo>
                <a:lnTo>
                  <a:pt x="3237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35" name="object 292">
            <a:extLst>
              <a:ext uri="{FF2B5EF4-FFF2-40B4-BE49-F238E27FC236}">
                <a16:creationId xmlns:a16="http://schemas.microsoft.com/office/drawing/2014/main" id="{5E26F333-5F6F-044B-8A9B-BF5C2186C929}"/>
              </a:ext>
            </a:extLst>
          </p:cNvPr>
          <p:cNvSpPr/>
          <p:nvPr/>
        </p:nvSpPr>
        <p:spPr>
          <a:xfrm>
            <a:off x="4135910" y="427853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95"/>
                </a:moveTo>
                <a:lnTo>
                  <a:pt x="26936" y="42595"/>
                </a:lnTo>
                <a:lnTo>
                  <a:pt x="32375" y="40366"/>
                </a:lnTo>
                <a:lnTo>
                  <a:pt x="36356" y="36347"/>
                </a:lnTo>
                <a:lnTo>
                  <a:pt x="40338" y="3236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59"/>
                </a:lnTo>
                <a:lnTo>
                  <a:pt x="40338" y="10229"/>
                </a:lnTo>
                <a:lnTo>
                  <a:pt x="36356" y="6248"/>
                </a:lnTo>
                <a:lnTo>
                  <a:pt x="32375" y="2228"/>
                </a:lnTo>
                <a:lnTo>
                  <a:pt x="2693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28"/>
                </a:lnTo>
                <a:lnTo>
                  <a:pt x="6219" y="6248"/>
                </a:lnTo>
                <a:lnTo>
                  <a:pt x="223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36"/>
                </a:lnTo>
                <a:lnTo>
                  <a:pt x="2238" y="32365"/>
                </a:lnTo>
                <a:lnTo>
                  <a:pt x="6219" y="36347"/>
                </a:lnTo>
                <a:lnTo>
                  <a:pt x="10239" y="40366"/>
                </a:lnTo>
                <a:lnTo>
                  <a:pt x="15630" y="42595"/>
                </a:lnTo>
                <a:lnTo>
                  <a:pt x="21288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36" name="object 293">
            <a:extLst>
              <a:ext uri="{FF2B5EF4-FFF2-40B4-BE49-F238E27FC236}">
                <a16:creationId xmlns:a16="http://schemas.microsoft.com/office/drawing/2014/main" id="{FF4B9BAF-CCC4-2B41-ACC6-221623F8F7E6}"/>
              </a:ext>
            </a:extLst>
          </p:cNvPr>
          <p:cNvSpPr/>
          <p:nvPr/>
        </p:nvSpPr>
        <p:spPr>
          <a:xfrm>
            <a:off x="6531022" y="321003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68" y="0"/>
                </a:lnTo>
                <a:lnTo>
                  <a:pt x="10229" y="2238"/>
                </a:lnTo>
                <a:lnTo>
                  <a:pt x="2238" y="10239"/>
                </a:lnTo>
                <a:lnTo>
                  <a:pt x="0" y="15630"/>
                </a:lnTo>
                <a:lnTo>
                  <a:pt x="0" y="26946"/>
                </a:lnTo>
                <a:lnTo>
                  <a:pt x="2238" y="32337"/>
                </a:lnTo>
                <a:lnTo>
                  <a:pt x="10229" y="40338"/>
                </a:lnTo>
                <a:lnTo>
                  <a:pt x="15668" y="42567"/>
                </a:lnTo>
                <a:lnTo>
                  <a:pt x="26936" y="42567"/>
                </a:lnTo>
                <a:lnTo>
                  <a:pt x="32375" y="40338"/>
                </a:lnTo>
                <a:lnTo>
                  <a:pt x="40376" y="32337"/>
                </a:lnTo>
                <a:lnTo>
                  <a:pt x="42605" y="26946"/>
                </a:lnTo>
                <a:lnTo>
                  <a:pt x="42605" y="15630"/>
                </a:lnTo>
                <a:lnTo>
                  <a:pt x="40376" y="10239"/>
                </a:lnTo>
                <a:lnTo>
                  <a:pt x="32375" y="223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37" name="object 294">
            <a:extLst>
              <a:ext uri="{FF2B5EF4-FFF2-40B4-BE49-F238E27FC236}">
                <a16:creationId xmlns:a16="http://schemas.microsoft.com/office/drawing/2014/main" id="{704825D3-38EB-9B45-AAA4-56C606DF842C}"/>
              </a:ext>
            </a:extLst>
          </p:cNvPr>
          <p:cNvSpPr/>
          <p:nvPr/>
        </p:nvSpPr>
        <p:spPr>
          <a:xfrm>
            <a:off x="6531022" y="321003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288" y="42567"/>
                </a:moveTo>
                <a:lnTo>
                  <a:pt x="26936" y="42567"/>
                </a:lnTo>
                <a:lnTo>
                  <a:pt x="32375" y="40338"/>
                </a:lnTo>
                <a:lnTo>
                  <a:pt x="36356" y="36356"/>
                </a:lnTo>
                <a:lnTo>
                  <a:pt x="40376" y="32337"/>
                </a:lnTo>
                <a:lnTo>
                  <a:pt x="42605" y="26946"/>
                </a:lnTo>
                <a:lnTo>
                  <a:pt x="42605" y="21288"/>
                </a:lnTo>
                <a:lnTo>
                  <a:pt x="42605" y="15630"/>
                </a:lnTo>
                <a:lnTo>
                  <a:pt x="40376" y="10239"/>
                </a:lnTo>
                <a:lnTo>
                  <a:pt x="36356" y="6219"/>
                </a:lnTo>
                <a:lnTo>
                  <a:pt x="32375" y="2238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29" y="2238"/>
                </a:lnTo>
                <a:lnTo>
                  <a:pt x="6257" y="6219"/>
                </a:lnTo>
                <a:lnTo>
                  <a:pt x="2238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46"/>
                </a:lnTo>
                <a:lnTo>
                  <a:pt x="2238" y="32337"/>
                </a:lnTo>
                <a:lnTo>
                  <a:pt x="6257" y="36356"/>
                </a:lnTo>
                <a:lnTo>
                  <a:pt x="10229" y="40338"/>
                </a:lnTo>
                <a:lnTo>
                  <a:pt x="15668" y="42567"/>
                </a:lnTo>
                <a:lnTo>
                  <a:pt x="21288" y="42567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38" name="object 295">
            <a:extLst>
              <a:ext uri="{FF2B5EF4-FFF2-40B4-BE49-F238E27FC236}">
                <a16:creationId xmlns:a16="http://schemas.microsoft.com/office/drawing/2014/main" id="{461619FF-2E7E-0C4A-A954-42EA7B3D1829}"/>
              </a:ext>
            </a:extLst>
          </p:cNvPr>
          <p:cNvSpPr/>
          <p:nvPr/>
        </p:nvSpPr>
        <p:spPr>
          <a:xfrm>
            <a:off x="5733008" y="406651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66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74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21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39" name="object 296">
            <a:extLst>
              <a:ext uri="{FF2B5EF4-FFF2-40B4-BE49-F238E27FC236}">
                <a16:creationId xmlns:a16="http://schemas.microsoft.com/office/drawing/2014/main" id="{74A02DF5-B7EF-C94E-B339-D2D80A55EA6D}"/>
              </a:ext>
            </a:extLst>
          </p:cNvPr>
          <p:cNvSpPr/>
          <p:nvPr/>
        </p:nvSpPr>
        <p:spPr>
          <a:xfrm>
            <a:off x="5733008" y="4066515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74" y="42595"/>
                </a:lnTo>
                <a:lnTo>
                  <a:pt x="32365" y="40328"/>
                </a:lnTo>
                <a:lnTo>
                  <a:pt x="36385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20"/>
                </a:lnTo>
                <a:lnTo>
                  <a:pt x="40366" y="10229"/>
                </a:lnTo>
                <a:lnTo>
                  <a:pt x="36385" y="6210"/>
                </a:lnTo>
                <a:lnTo>
                  <a:pt x="3236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66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40" name="object 297">
            <a:extLst>
              <a:ext uri="{FF2B5EF4-FFF2-40B4-BE49-F238E27FC236}">
                <a16:creationId xmlns:a16="http://schemas.microsoft.com/office/drawing/2014/main" id="{CA919308-A960-0442-BE84-7ACE137220BA}"/>
              </a:ext>
            </a:extLst>
          </p:cNvPr>
          <p:cNvSpPr/>
          <p:nvPr/>
        </p:nvSpPr>
        <p:spPr>
          <a:xfrm>
            <a:off x="5560522" y="751257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68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68" y="42595"/>
                </a:lnTo>
                <a:lnTo>
                  <a:pt x="26936" y="42595"/>
                </a:lnTo>
                <a:lnTo>
                  <a:pt x="32375" y="40366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7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41" name="object 298">
            <a:extLst>
              <a:ext uri="{FF2B5EF4-FFF2-40B4-BE49-F238E27FC236}">
                <a16:creationId xmlns:a16="http://schemas.microsoft.com/office/drawing/2014/main" id="{69F7EBF5-FF70-9B41-8F62-08B7F1FE31C4}"/>
              </a:ext>
            </a:extLst>
          </p:cNvPr>
          <p:cNvSpPr/>
          <p:nvPr/>
        </p:nvSpPr>
        <p:spPr>
          <a:xfrm>
            <a:off x="5560522" y="751257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75" y="40366"/>
                </a:lnTo>
                <a:lnTo>
                  <a:pt x="36356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56" y="6248"/>
                </a:lnTo>
                <a:lnTo>
                  <a:pt x="3237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68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68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42" name="object 299">
            <a:extLst>
              <a:ext uri="{FF2B5EF4-FFF2-40B4-BE49-F238E27FC236}">
                <a16:creationId xmlns:a16="http://schemas.microsoft.com/office/drawing/2014/main" id="{927FB0CA-4C5F-6241-98C5-3F61ECA10B17}"/>
              </a:ext>
            </a:extLst>
          </p:cNvPr>
          <p:cNvSpPr/>
          <p:nvPr/>
        </p:nvSpPr>
        <p:spPr>
          <a:xfrm>
            <a:off x="3675677" y="382907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43" name="object 300">
            <a:extLst>
              <a:ext uri="{FF2B5EF4-FFF2-40B4-BE49-F238E27FC236}">
                <a16:creationId xmlns:a16="http://schemas.microsoft.com/office/drawing/2014/main" id="{A8D43476-8BA8-C745-B274-245AE1B3B179}"/>
              </a:ext>
            </a:extLst>
          </p:cNvPr>
          <p:cNvSpPr/>
          <p:nvPr/>
        </p:nvSpPr>
        <p:spPr>
          <a:xfrm>
            <a:off x="3675677" y="3829078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66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44" name="object 301">
            <a:extLst>
              <a:ext uri="{FF2B5EF4-FFF2-40B4-BE49-F238E27FC236}">
                <a16:creationId xmlns:a16="http://schemas.microsoft.com/office/drawing/2014/main" id="{738C476A-E3A7-6D4D-AD82-402B6D06744A}"/>
              </a:ext>
            </a:extLst>
          </p:cNvPr>
          <p:cNvSpPr/>
          <p:nvPr/>
        </p:nvSpPr>
        <p:spPr>
          <a:xfrm>
            <a:off x="5333557" y="481608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15668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45" name="object 302">
            <a:extLst>
              <a:ext uri="{FF2B5EF4-FFF2-40B4-BE49-F238E27FC236}">
                <a16:creationId xmlns:a16="http://schemas.microsoft.com/office/drawing/2014/main" id="{A64F8F3F-8CB0-184C-8BBF-019D219FF5CF}"/>
              </a:ext>
            </a:extLst>
          </p:cNvPr>
          <p:cNvSpPr/>
          <p:nvPr/>
        </p:nvSpPr>
        <p:spPr>
          <a:xfrm>
            <a:off x="5333557" y="481608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21316"/>
                </a:lnTo>
                <a:lnTo>
                  <a:pt x="42595" y="15668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46" name="object 303">
            <a:extLst>
              <a:ext uri="{FF2B5EF4-FFF2-40B4-BE49-F238E27FC236}">
                <a16:creationId xmlns:a16="http://schemas.microsoft.com/office/drawing/2014/main" id="{CB6CD23A-EB18-A34E-9D55-F3EADBBA3CEE}"/>
              </a:ext>
            </a:extLst>
          </p:cNvPr>
          <p:cNvSpPr/>
          <p:nvPr/>
        </p:nvSpPr>
        <p:spPr>
          <a:xfrm>
            <a:off x="4010641" y="431393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222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21"/>
                </a:lnTo>
                <a:lnTo>
                  <a:pt x="40366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47" name="object 304">
            <a:extLst>
              <a:ext uri="{FF2B5EF4-FFF2-40B4-BE49-F238E27FC236}">
                <a16:creationId xmlns:a16="http://schemas.microsoft.com/office/drawing/2014/main" id="{F4A03151-40D0-9E41-9CDC-21630F577A02}"/>
              </a:ext>
            </a:extLst>
          </p:cNvPr>
          <p:cNvSpPr/>
          <p:nvPr/>
        </p:nvSpPr>
        <p:spPr>
          <a:xfrm>
            <a:off x="4010641" y="431393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36" y="4259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20"/>
                </a:lnTo>
                <a:lnTo>
                  <a:pt x="40366" y="10229"/>
                </a:lnTo>
                <a:lnTo>
                  <a:pt x="36347" y="6210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10"/>
                </a:lnTo>
                <a:lnTo>
                  <a:pt x="222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48" name="object 305">
            <a:extLst>
              <a:ext uri="{FF2B5EF4-FFF2-40B4-BE49-F238E27FC236}">
                <a16:creationId xmlns:a16="http://schemas.microsoft.com/office/drawing/2014/main" id="{43DA4693-4A81-C141-B3C9-6A3F995C486D}"/>
              </a:ext>
            </a:extLst>
          </p:cNvPr>
          <p:cNvSpPr/>
          <p:nvPr/>
        </p:nvSpPr>
        <p:spPr>
          <a:xfrm>
            <a:off x="3812687" y="486358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59" y="0"/>
                </a:lnTo>
                <a:lnTo>
                  <a:pt x="10229" y="2238"/>
                </a:lnTo>
                <a:lnTo>
                  <a:pt x="2266" y="10239"/>
                </a:lnTo>
                <a:lnTo>
                  <a:pt x="0" y="15630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38"/>
                </a:lnTo>
                <a:lnTo>
                  <a:pt x="15659" y="42605"/>
                </a:lnTo>
                <a:lnTo>
                  <a:pt x="26974" y="42605"/>
                </a:lnTo>
                <a:lnTo>
                  <a:pt x="32365" y="40338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15630"/>
                </a:lnTo>
                <a:lnTo>
                  <a:pt x="40366" y="10239"/>
                </a:lnTo>
                <a:lnTo>
                  <a:pt x="36385" y="6219"/>
                </a:lnTo>
                <a:lnTo>
                  <a:pt x="32365" y="223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49" name="object 306">
            <a:extLst>
              <a:ext uri="{FF2B5EF4-FFF2-40B4-BE49-F238E27FC236}">
                <a16:creationId xmlns:a16="http://schemas.microsoft.com/office/drawing/2014/main" id="{C86C269E-F2AF-684C-9F30-A8536493B772}"/>
              </a:ext>
            </a:extLst>
          </p:cNvPr>
          <p:cNvSpPr/>
          <p:nvPr/>
        </p:nvSpPr>
        <p:spPr>
          <a:xfrm>
            <a:off x="3812687" y="486358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74" y="42605"/>
                </a:lnTo>
                <a:lnTo>
                  <a:pt x="32365" y="40338"/>
                </a:lnTo>
                <a:lnTo>
                  <a:pt x="36385" y="36356"/>
                </a:lnTo>
                <a:lnTo>
                  <a:pt x="40366" y="32375"/>
                </a:lnTo>
                <a:lnTo>
                  <a:pt x="42595" y="26936"/>
                </a:lnTo>
                <a:lnTo>
                  <a:pt x="42595" y="21288"/>
                </a:lnTo>
                <a:lnTo>
                  <a:pt x="42595" y="15630"/>
                </a:lnTo>
                <a:lnTo>
                  <a:pt x="40366" y="10239"/>
                </a:lnTo>
                <a:lnTo>
                  <a:pt x="36385" y="6219"/>
                </a:lnTo>
                <a:lnTo>
                  <a:pt x="32365" y="2238"/>
                </a:lnTo>
                <a:lnTo>
                  <a:pt x="26974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38"/>
                </a:lnTo>
                <a:lnTo>
                  <a:pt x="6248" y="6219"/>
                </a:lnTo>
                <a:lnTo>
                  <a:pt x="2266" y="10239"/>
                </a:lnTo>
                <a:lnTo>
                  <a:pt x="0" y="15630"/>
                </a:lnTo>
                <a:lnTo>
                  <a:pt x="0" y="21288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38"/>
                </a:lnTo>
                <a:lnTo>
                  <a:pt x="15659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50" name="object 307">
            <a:extLst>
              <a:ext uri="{FF2B5EF4-FFF2-40B4-BE49-F238E27FC236}">
                <a16:creationId xmlns:a16="http://schemas.microsoft.com/office/drawing/2014/main" id="{24A9DC57-3179-9142-8BE7-327C5CAE7275}"/>
              </a:ext>
            </a:extLst>
          </p:cNvPr>
          <p:cNvSpPr/>
          <p:nvPr/>
        </p:nvSpPr>
        <p:spPr>
          <a:xfrm>
            <a:off x="3735615" y="413398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68"/>
                </a:lnTo>
                <a:lnTo>
                  <a:pt x="0" y="26974"/>
                </a:lnTo>
                <a:lnTo>
                  <a:pt x="2228" y="3237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75"/>
                </a:lnTo>
                <a:lnTo>
                  <a:pt x="42595" y="26974"/>
                </a:lnTo>
                <a:lnTo>
                  <a:pt x="42595" y="15668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51" name="object 308">
            <a:extLst>
              <a:ext uri="{FF2B5EF4-FFF2-40B4-BE49-F238E27FC236}">
                <a16:creationId xmlns:a16="http://schemas.microsoft.com/office/drawing/2014/main" id="{6C766296-2743-AE49-BEFA-0FD9A32B3FC4}"/>
              </a:ext>
            </a:extLst>
          </p:cNvPr>
          <p:cNvSpPr/>
          <p:nvPr/>
        </p:nvSpPr>
        <p:spPr>
          <a:xfrm>
            <a:off x="3735615" y="413398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65" y="40366"/>
                </a:lnTo>
                <a:lnTo>
                  <a:pt x="36347" y="36347"/>
                </a:lnTo>
                <a:lnTo>
                  <a:pt x="40366" y="32375"/>
                </a:lnTo>
                <a:lnTo>
                  <a:pt x="42595" y="26974"/>
                </a:lnTo>
                <a:lnTo>
                  <a:pt x="42595" y="21316"/>
                </a:lnTo>
                <a:lnTo>
                  <a:pt x="42595" y="15668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75"/>
                </a:lnTo>
                <a:lnTo>
                  <a:pt x="6248" y="36347"/>
                </a:lnTo>
                <a:lnTo>
                  <a:pt x="10229" y="40366"/>
                </a:lnTo>
                <a:lnTo>
                  <a:pt x="15659" y="42605"/>
                </a:lnTo>
                <a:lnTo>
                  <a:pt x="21278" y="42605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52" name="object 309">
            <a:extLst>
              <a:ext uri="{FF2B5EF4-FFF2-40B4-BE49-F238E27FC236}">
                <a16:creationId xmlns:a16="http://schemas.microsoft.com/office/drawing/2014/main" id="{A87962AE-253C-A84F-9A8D-35334E645C6A}"/>
              </a:ext>
            </a:extLst>
          </p:cNvPr>
          <p:cNvSpPr/>
          <p:nvPr/>
        </p:nvSpPr>
        <p:spPr>
          <a:xfrm>
            <a:off x="4689202" y="325045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21" y="0"/>
                </a:lnTo>
                <a:lnTo>
                  <a:pt x="10229" y="2276"/>
                </a:lnTo>
                <a:lnTo>
                  <a:pt x="2228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28" y="32375"/>
                </a:lnTo>
                <a:lnTo>
                  <a:pt x="6210" y="36395"/>
                </a:lnTo>
                <a:lnTo>
                  <a:pt x="10229" y="4037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27" y="40376"/>
                </a:lnTo>
                <a:lnTo>
                  <a:pt x="36347" y="36395"/>
                </a:lnTo>
                <a:lnTo>
                  <a:pt x="40328" y="32375"/>
                </a:lnTo>
                <a:lnTo>
                  <a:pt x="42567" y="26974"/>
                </a:lnTo>
                <a:lnTo>
                  <a:pt x="42567" y="15668"/>
                </a:lnTo>
                <a:lnTo>
                  <a:pt x="40328" y="10239"/>
                </a:lnTo>
                <a:lnTo>
                  <a:pt x="32327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53" name="object 310">
            <a:extLst>
              <a:ext uri="{FF2B5EF4-FFF2-40B4-BE49-F238E27FC236}">
                <a16:creationId xmlns:a16="http://schemas.microsoft.com/office/drawing/2014/main" id="{E4992929-A655-0740-B1EC-1778D73623C5}"/>
              </a:ext>
            </a:extLst>
          </p:cNvPr>
          <p:cNvSpPr/>
          <p:nvPr/>
        </p:nvSpPr>
        <p:spPr>
          <a:xfrm>
            <a:off x="4689202" y="325045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278" y="42605"/>
                </a:moveTo>
                <a:lnTo>
                  <a:pt x="26936" y="42605"/>
                </a:lnTo>
                <a:lnTo>
                  <a:pt x="32327" y="40376"/>
                </a:lnTo>
                <a:lnTo>
                  <a:pt x="36347" y="36395"/>
                </a:lnTo>
                <a:lnTo>
                  <a:pt x="40328" y="32375"/>
                </a:lnTo>
                <a:lnTo>
                  <a:pt x="42567" y="26974"/>
                </a:lnTo>
                <a:lnTo>
                  <a:pt x="42567" y="21326"/>
                </a:lnTo>
                <a:lnTo>
                  <a:pt x="42567" y="15668"/>
                </a:lnTo>
                <a:lnTo>
                  <a:pt x="40328" y="10239"/>
                </a:lnTo>
                <a:lnTo>
                  <a:pt x="36347" y="6257"/>
                </a:lnTo>
                <a:lnTo>
                  <a:pt x="32327" y="2276"/>
                </a:lnTo>
                <a:lnTo>
                  <a:pt x="26936" y="0"/>
                </a:lnTo>
                <a:lnTo>
                  <a:pt x="21278" y="0"/>
                </a:lnTo>
                <a:lnTo>
                  <a:pt x="15620" y="0"/>
                </a:lnTo>
                <a:lnTo>
                  <a:pt x="10229" y="2276"/>
                </a:lnTo>
                <a:lnTo>
                  <a:pt x="6210" y="6257"/>
                </a:lnTo>
                <a:lnTo>
                  <a:pt x="222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28" y="32375"/>
                </a:lnTo>
                <a:lnTo>
                  <a:pt x="6210" y="36395"/>
                </a:lnTo>
                <a:lnTo>
                  <a:pt x="10229" y="40376"/>
                </a:lnTo>
                <a:lnTo>
                  <a:pt x="15620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54" name="object 311">
            <a:extLst>
              <a:ext uri="{FF2B5EF4-FFF2-40B4-BE49-F238E27FC236}">
                <a16:creationId xmlns:a16="http://schemas.microsoft.com/office/drawing/2014/main" id="{8C4836CF-F17C-EA4C-8CBE-784E86AEA475}"/>
              </a:ext>
            </a:extLst>
          </p:cNvPr>
          <p:cNvSpPr/>
          <p:nvPr/>
        </p:nvSpPr>
        <p:spPr>
          <a:xfrm>
            <a:off x="4285041" y="336498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59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10229" y="40366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66" y="32365"/>
                </a:lnTo>
                <a:lnTo>
                  <a:pt x="42595" y="26974"/>
                </a:lnTo>
                <a:lnTo>
                  <a:pt x="42595" y="15659"/>
                </a:lnTo>
                <a:lnTo>
                  <a:pt x="40366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55" name="object 312">
            <a:extLst>
              <a:ext uri="{FF2B5EF4-FFF2-40B4-BE49-F238E27FC236}">
                <a16:creationId xmlns:a16="http://schemas.microsoft.com/office/drawing/2014/main" id="{AA78D2B9-0A2F-B647-9BB1-7CE429DBC205}"/>
              </a:ext>
            </a:extLst>
          </p:cNvPr>
          <p:cNvSpPr/>
          <p:nvPr/>
        </p:nvSpPr>
        <p:spPr>
          <a:xfrm>
            <a:off x="4285041" y="3364981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316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66" y="32365"/>
                </a:lnTo>
                <a:lnTo>
                  <a:pt x="42595" y="26974"/>
                </a:lnTo>
                <a:lnTo>
                  <a:pt x="42595" y="21316"/>
                </a:lnTo>
                <a:lnTo>
                  <a:pt x="42595" y="15659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66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48" y="36385"/>
                </a:lnTo>
                <a:lnTo>
                  <a:pt x="10229" y="40366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56" name="object 313">
            <a:extLst>
              <a:ext uri="{FF2B5EF4-FFF2-40B4-BE49-F238E27FC236}">
                <a16:creationId xmlns:a16="http://schemas.microsoft.com/office/drawing/2014/main" id="{96053791-2002-9640-B3FD-725B864801FA}"/>
              </a:ext>
            </a:extLst>
          </p:cNvPr>
          <p:cNvSpPr/>
          <p:nvPr/>
        </p:nvSpPr>
        <p:spPr>
          <a:xfrm>
            <a:off x="7729674" y="315395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46" y="0"/>
                </a:moveTo>
                <a:lnTo>
                  <a:pt x="15630" y="0"/>
                </a:lnTo>
                <a:lnTo>
                  <a:pt x="10239" y="2276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10239" y="40376"/>
                </a:lnTo>
                <a:lnTo>
                  <a:pt x="15630" y="42605"/>
                </a:lnTo>
                <a:lnTo>
                  <a:pt x="26946" y="42605"/>
                </a:lnTo>
                <a:lnTo>
                  <a:pt x="32337" y="40376"/>
                </a:lnTo>
                <a:lnTo>
                  <a:pt x="40338" y="32375"/>
                </a:lnTo>
                <a:lnTo>
                  <a:pt x="42567" y="26974"/>
                </a:lnTo>
                <a:lnTo>
                  <a:pt x="42567" y="15668"/>
                </a:lnTo>
                <a:lnTo>
                  <a:pt x="40338" y="10239"/>
                </a:lnTo>
                <a:lnTo>
                  <a:pt x="32337" y="2276"/>
                </a:lnTo>
                <a:lnTo>
                  <a:pt x="2694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57" name="object 314">
            <a:extLst>
              <a:ext uri="{FF2B5EF4-FFF2-40B4-BE49-F238E27FC236}">
                <a16:creationId xmlns:a16="http://schemas.microsoft.com/office/drawing/2014/main" id="{7DDCD568-DC0F-8645-A962-3FAEF609F97C}"/>
              </a:ext>
            </a:extLst>
          </p:cNvPr>
          <p:cNvSpPr/>
          <p:nvPr/>
        </p:nvSpPr>
        <p:spPr>
          <a:xfrm>
            <a:off x="7729674" y="315395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288" y="42605"/>
                </a:moveTo>
                <a:lnTo>
                  <a:pt x="26946" y="42605"/>
                </a:lnTo>
                <a:lnTo>
                  <a:pt x="32337" y="40376"/>
                </a:lnTo>
                <a:lnTo>
                  <a:pt x="36356" y="36356"/>
                </a:lnTo>
                <a:lnTo>
                  <a:pt x="40338" y="32375"/>
                </a:lnTo>
                <a:lnTo>
                  <a:pt x="42567" y="26974"/>
                </a:lnTo>
                <a:lnTo>
                  <a:pt x="42567" y="21326"/>
                </a:lnTo>
                <a:lnTo>
                  <a:pt x="42567" y="15668"/>
                </a:lnTo>
                <a:lnTo>
                  <a:pt x="40338" y="10239"/>
                </a:lnTo>
                <a:lnTo>
                  <a:pt x="36356" y="6257"/>
                </a:lnTo>
                <a:lnTo>
                  <a:pt x="32337" y="2276"/>
                </a:lnTo>
                <a:lnTo>
                  <a:pt x="26946" y="0"/>
                </a:lnTo>
                <a:lnTo>
                  <a:pt x="21288" y="0"/>
                </a:lnTo>
                <a:lnTo>
                  <a:pt x="15630" y="0"/>
                </a:lnTo>
                <a:lnTo>
                  <a:pt x="10239" y="2276"/>
                </a:lnTo>
                <a:lnTo>
                  <a:pt x="6219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38" y="32375"/>
                </a:lnTo>
                <a:lnTo>
                  <a:pt x="6219" y="36356"/>
                </a:lnTo>
                <a:lnTo>
                  <a:pt x="10239" y="40376"/>
                </a:lnTo>
                <a:lnTo>
                  <a:pt x="15630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58" name="object 315">
            <a:extLst>
              <a:ext uri="{FF2B5EF4-FFF2-40B4-BE49-F238E27FC236}">
                <a16:creationId xmlns:a16="http://schemas.microsoft.com/office/drawing/2014/main" id="{5B39CB2B-61EC-BF40-86C1-2E0617100420}"/>
              </a:ext>
            </a:extLst>
          </p:cNvPr>
          <p:cNvSpPr/>
          <p:nvPr/>
        </p:nvSpPr>
        <p:spPr>
          <a:xfrm>
            <a:off x="5371609" y="336197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6936" y="0"/>
                </a:moveTo>
                <a:lnTo>
                  <a:pt x="15668" y="0"/>
                </a:lnTo>
                <a:lnTo>
                  <a:pt x="10239" y="2276"/>
                </a:lnTo>
                <a:lnTo>
                  <a:pt x="2238" y="10239"/>
                </a:lnTo>
                <a:lnTo>
                  <a:pt x="0" y="15668"/>
                </a:lnTo>
                <a:lnTo>
                  <a:pt x="0" y="26974"/>
                </a:lnTo>
                <a:lnTo>
                  <a:pt x="2238" y="32375"/>
                </a:lnTo>
                <a:lnTo>
                  <a:pt x="10239" y="40376"/>
                </a:lnTo>
                <a:lnTo>
                  <a:pt x="15668" y="42605"/>
                </a:lnTo>
                <a:lnTo>
                  <a:pt x="26936" y="42605"/>
                </a:lnTo>
                <a:lnTo>
                  <a:pt x="32375" y="40376"/>
                </a:lnTo>
                <a:lnTo>
                  <a:pt x="40338" y="32375"/>
                </a:lnTo>
                <a:lnTo>
                  <a:pt x="42605" y="26974"/>
                </a:lnTo>
                <a:lnTo>
                  <a:pt x="42605" y="15668"/>
                </a:lnTo>
                <a:lnTo>
                  <a:pt x="40338" y="10239"/>
                </a:lnTo>
                <a:lnTo>
                  <a:pt x="32375" y="227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59" name="object 316">
            <a:extLst>
              <a:ext uri="{FF2B5EF4-FFF2-40B4-BE49-F238E27FC236}">
                <a16:creationId xmlns:a16="http://schemas.microsoft.com/office/drawing/2014/main" id="{60CE3822-ABAE-5544-8E40-8959401D8E3D}"/>
              </a:ext>
            </a:extLst>
          </p:cNvPr>
          <p:cNvSpPr/>
          <p:nvPr/>
        </p:nvSpPr>
        <p:spPr>
          <a:xfrm>
            <a:off x="5371609" y="336197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288" y="42605"/>
                </a:moveTo>
                <a:lnTo>
                  <a:pt x="26936" y="42605"/>
                </a:lnTo>
                <a:lnTo>
                  <a:pt x="32375" y="40376"/>
                </a:lnTo>
                <a:lnTo>
                  <a:pt x="36356" y="36395"/>
                </a:lnTo>
                <a:lnTo>
                  <a:pt x="40338" y="32375"/>
                </a:lnTo>
                <a:lnTo>
                  <a:pt x="42605" y="26974"/>
                </a:lnTo>
                <a:lnTo>
                  <a:pt x="42605" y="21326"/>
                </a:lnTo>
                <a:lnTo>
                  <a:pt x="42605" y="15668"/>
                </a:lnTo>
                <a:lnTo>
                  <a:pt x="40338" y="10239"/>
                </a:lnTo>
                <a:lnTo>
                  <a:pt x="36356" y="6257"/>
                </a:lnTo>
                <a:lnTo>
                  <a:pt x="32375" y="2276"/>
                </a:lnTo>
                <a:lnTo>
                  <a:pt x="2693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76"/>
                </a:lnTo>
                <a:lnTo>
                  <a:pt x="6257" y="6257"/>
                </a:lnTo>
                <a:lnTo>
                  <a:pt x="2238" y="10239"/>
                </a:lnTo>
                <a:lnTo>
                  <a:pt x="0" y="15668"/>
                </a:lnTo>
                <a:lnTo>
                  <a:pt x="0" y="21326"/>
                </a:lnTo>
                <a:lnTo>
                  <a:pt x="0" y="26974"/>
                </a:lnTo>
                <a:lnTo>
                  <a:pt x="2238" y="32375"/>
                </a:lnTo>
                <a:lnTo>
                  <a:pt x="6257" y="36395"/>
                </a:lnTo>
                <a:lnTo>
                  <a:pt x="10239" y="40376"/>
                </a:lnTo>
                <a:lnTo>
                  <a:pt x="15668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60" name="object 317">
            <a:extLst>
              <a:ext uri="{FF2B5EF4-FFF2-40B4-BE49-F238E27FC236}">
                <a16:creationId xmlns:a16="http://schemas.microsoft.com/office/drawing/2014/main" id="{7A901E78-ED7A-FC4C-BBA1-20C2CEB6E20D}"/>
              </a:ext>
            </a:extLst>
          </p:cNvPr>
          <p:cNvSpPr/>
          <p:nvPr/>
        </p:nvSpPr>
        <p:spPr>
          <a:xfrm>
            <a:off x="4615432" y="474326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21" y="42595"/>
                </a:lnTo>
                <a:lnTo>
                  <a:pt x="26936" y="42595"/>
                </a:lnTo>
                <a:lnTo>
                  <a:pt x="32365" y="40328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15621"/>
                </a:lnTo>
                <a:lnTo>
                  <a:pt x="40328" y="10229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61" name="object 318">
            <a:extLst>
              <a:ext uri="{FF2B5EF4-FFF2-40B4-BE49-F238E27FC236}">
                <a16:creationId xmlns:a16="http://schemas.microsoft.com/office/drawing/2014/main" id="{6D6977B7-C52F-5147-8921-B2CB7B616C39}"/>
              </a:ext>
            </a:extLst>
          </p:cNvPr>
          <p:cNvSpPr/>
          <p:nvPr/>
        </p:nvSpPr>
        <p:spPr>
          <a:xfrm>
            <a:off x="4615432" y="474326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28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20"/>
                </a:lnTo>
                <a:lnTo>
                  <a:pt x="40328" y="10229"/>
                </a:lnTo>
                <a:lnTo>
                  <a:pt x="36347" y="6210"/>
                </a:lnTo>
                <a:lnTo>
                  <a:pt x="32365" y="2228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28"/>
                </a:lnTo>
                <a:lnTo>
                  <a:pt x="6210" y="6210"/>
                </a:lnTo>
                <a:lnTo>
                  <a:pt x="222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10" y="36347"/>
                </a:lnTo>
                <a:lnTo>
                  <a:pt x="10229" y="40328"/>
                </a:lnTo>
                <a:lnTo>
                  <a:pt x="15621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62" name="object 319">
            <a:extLst>
              <a:ext uri="{FF2B5EF4-FFF2-40B4-BE49-F238E27FC236}">
                <a16:creationId xmlns:a16="http://schemas.microsoft.com/office/drawing/2014/main" id="{F3B11447-2192-344D-B1E8-6C4F7D1CFEC2}"/>
              </a:ext>
            </a:extLst>
          </p:cNvPr>
          <p:cNvSpPr/>
          <p:nvPr/>
        </p:nvSpPr>
        <p:spPr>
          <a:xfrm>
            <a:off x="5770818" y="405054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68" y="0"/>
                </a:lnTo>
                <a:lnTo>
                  <a:pt x="10239" y="2228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65"/>
                </a:lnTo>
                <a:lnTo>
                  <a:pt x="10239" y="40328"/>
                </a:lnTo>
                <a:lnTo>
                  <a:pt x="15668" y="42595"/>
                </a:lnTo>
                <a:lnTo>
                  <a:pt x="26946" y="42595"/>
                </a:lnTo>
                <a:lnTo>
                  <a:pt x="32375" y="40328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15621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28"/>
                </a:lnTo>
                <a:lnTo>
                  <a:pt x="2694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63" name="object 320">
            <a:extLst>
              <a:ext uri="{FF2B5EF4-FFF2-40B4-BE49-F238E27FC236}">
                <a16:creationId xmlns:a16="http://schemas.microsoft.com/office/drawing/2014/main" id="{29697118-0B9D-6648-90BB-129866F46084}"/>
              </a:ext>
            </a:extLst>
          </p:cNvPr>
          <p:cNvSpPr/>
          <p:nvPr/>
        </p:nvSpPr>
        <p:spPr>
          <a:xfrm>
            <a:off x="5770818" y="4050547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595"/>
                </a:moveTo>
                <a:lnTo>
                  <a:pt x="26946" y="42595"/>
                </a:lnTo>
                <a:lnTo>
                  <a:pt x="32375" y="40328"/>
                </a:lnTo>
                <a:lnTo>
                  <a:pt x="36356" y="36347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0"/>
                </a:lnTo>
                <a:lnTo>
                  <a:pt x="40376" y="10229"/>
                </a:lnTo>
                <a:lnTo>
                  <a:pt x="36356" y="6248"/>
                </a:lnTo>
                <a:lnTo>
                  <a:pt x="32375" y="2228"/>
                </a:lnTo>
                <a:lnTo>
                  <a:pt x="2694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28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20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57" y="36347"/>
                </a:lnTo>
                <a:lnTo>
                  <a:pt x="10239" y="40328"/>
                </a:lnTo>
                <a:lnTo>
                  <a:pt x="15668" y="42595"/>
                </a:lnTo>
                <a:lnTo>
                  <a:pt x="21288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64" name="object 321">
            <a:extLst>
              <a:ext uri="{FF2B5EF4-FFF2-40B4-BE49-F238E27FC236}">
                <a16:creationId xmlns:a16="http://schemas.microsoft.com/office/drawing/2014/main" id="{3DCCA164-CE90-D440-8294-FD908F09C51C}"/>
              </a:ext>
            </a:extLst>
          </p:cNvPr>
          <p:cNvSpPr/>
          <p:nvPr/>
        </p:nvSpPr>
        <p:spPr>
          <a:xfrm>
            <a:off x="4906102" y="498124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74" y="0"/>
                </a:moveTo>
                <a:lnTo>
                  <a:pt x="15668" y="0"/>
                </a:lnTo>
                <a:lnTo>
                  <a:pt x="10229" y="2228"/>
                </a:lnTo>
                <a:lnTo>
                  <a:pt x="2266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66" y="32375"/>
                </a:lnTo>
                <a:lnTo>
                  <a:pt x="10229" y="40366"/>
                </a:lnTo>
                <a:lnTo>
                  <a:pt x="15668" y="42605"/>
                </a:lnTo>
                <a:lnTo>
                  <a:pt x="26974" y="42605"/>
                </a:lnTo>
                <a:lnTo>
                  <a:pt x="32375" y="4036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66" y="10229"/>
                </a:lnTo>
                <a:lnTo>
                  <a:pt x="32375" y="2228"/>
                </a:lnTo>
                <a:lnTo>
                  <a:pt x="2697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65" name="object 322">
            <a:extLst>
              <a:ext uri="{FF2B5EF4-FFF2-40B4-BE49-F238E27FC236}">
                <a16:creationId xmlns:a16="http://schemas.microsoft.com/office/drawing/2014/main" id="{7212E056-A02B-9646-9385-4D5643E017AF}"/>
              </a:ext>
            </a:extLst>
          </p:cNvPr>
          <p:cNvSpPr/>
          <p:nvPr/>
        </p:nvSpPr>
        <p:spPr>
          <a:xfrm>
            <a:off x="4906102" y="498124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605"/>
                </a:moveTo>
                <a:lnTo>
                  <a:pt x="26974" y="42605"/>
                </a:lnTo>
                <a:lnTo>
                  <a:pt x="32375" y="40366"/>
                </a:lnTo>
                <a:lnTo>
                  <a:pt x="36395" y="36356"/>
                </a:lnTo>
                <a:lnTo>
                  <a:pt x="40366" y="3237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68"/>
                </a:lnTo>
                <a:lnTo>
                  <a:pt x="40366" y="10229"/>
                </a:lnTo>
                <a:lnTo>
                  <a:pt x="36395" y="6248"/>
                </a:lnTo>
                <a:lnTo>
                  <a:pt x="32375" y="2228"/>
                </a:lnTo>
                <a:lnTo>
                  <a:pt x="26974" y="0"/>
                </a:lnTo>
                <a:lnTo>
                  <a:pt x="21316" y="0"/>
                </a:lnTo>
                <a:lnTo>
                  <a:pt x="15668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66" y="10229"/>
                </a:lnTo>
                <a:lnTo>
                  <a:pt x="0" y="15668"/>
                </a:lnTo>
                <a:lnTo>
                  <a:pt x="0" y="21278"/>
                </a:lnTo>
                <a:lnTo>
                  <a:pt x="0" y="26936"/>
                </a:lnTo>
                <a:lnTo>
                  <a:pt x="2266" y="32375"/>
                </a:lnTo>
                <a:lnTo>
                  <a:pt x="6248" y="36356"/>
                </a:lnTo>
                <a:lnTo>
                  <a:pt x="10229" y="40366"/>
                </a:lnTo>
                <a:lnTo>
                  <a:pt x="15668" y="42605"/>
                </a:lnTo>
                <a:lnTo>
                  <a:pt x="21316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66" name="object 323">
            <a:extLst>
              <a:ext uri="{FF2B5EF4-FFF2-40B4-BE49-F238E27FC236}">
                <a16:creationId xmlns:a16="http://schemas.microsoft.com/office/drawing/2014/main" id="{FA404521-E73C-1B4C-AFD9-DFD46E2AECB3}"/>
              </a:ext>
            </a:extLst>
          </p:cNvPr>
          <p:cNvSpPr/>
          <p:nvPr/>
        </p:nvSpPr>
        <p:spPr>
          <a:xfrm>
            <a:off x="4727980" y="460657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28" y="32365"/>
                </a:lnTo>
                <a:lnTo>
                  <a:pt x="10229" y="40328"/>
                </a:lnTo>
                <a:lnTo>
                  <a:pt x="15659" y="42595"/>
                </a:lnTo>
                <a:lnTo>
                  <a:pt x="26936" y="42595"/>
                </a:lnTo>
                <a:lnTo>
                  <a:pt x="32365" y="40328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15621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67" name="object 324">
            <a:extLst>
              <a:ext uri="{FF2B5EF4-FFF2-40B4-BE49-F238E27FC236}">
                <a16:creationId xmlns:a16="http://schemas.microsoft.com/office/drawing/2014/main" id="{2A1AED19-944E-B540-BB42-C378271EF634}"/>
              </a:ext>
            </a:extLst>
          </p:cNvPr>
          <p:cNvSpPr/>
          <p:nvPr/>
        </p:nvSpPr>
        <p:spPr>
          <a:xfrm>
            <a:off x="4727980" y="4606576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16" y="42595"/>
                </a:moveTo>
                <a:lnTo>
                  <a:pt x="26936" y="42595"/>
                </a:lnTo>
                <a:lnTo>
                  <a:pt x="32365" y="40328"/>
                </a:lnTo>
                <a:lnTo>
                  <a:pt x="36347" y="36347"/>
                </a:lnTo>
                <a:lnTo>
                  <a:pt x="40366" y="32365"/>
                </a:lnTo>
                <a:lnTo>
                  <a:pt x="42595" y="26936"/>
                </a:lnTo>
                <a:lnTo>
                  <a:pt x="42595" y="21278"/>
                </a:lnTo>
                <a:lnTo>
                  <a:pt x="42595" y="15621"/>
                </a:lnTo>
                <a:lnTo>
                  <a:pt x="40366" y="10229"/>
                </a:lnTo>
                <a:lnTo>
                  <a:pt x="36347" y="6248"/>
                </a:lnTo>
                <a:lnTo>
                  <a:pt x="32365" y="2228"/>
                </a:lnTo>
                <a:lnTo>
                  <a:pt x="26936" y="0"/>
                </a:lnTo>
                <a:lnTo>
                  <a:pt x="21316" y="0"/>
                </a:lnTo>
                <a:lnTo>
                  <a:pt x="15659" y="0"/>
                </a:lnTo>
                <a:lnTo>
                  <a:pt x="10229" y="2228"/>
                </a:lnTo>
                <a:lnTo>
                  <a:pt x="6248" y="6248"/>
                </a:lnTo>
                <a:lnTo>
                  <a:pt x="2228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28" y="32365"/>
                </a:lnTo>
                <a:lnTo>
                  <a:pt x="6248" y="36347"/>
                </a:lnTo>
                <a:lnTo>
                  <a:pt x="10229" y="40328"/>
                </a:lnTo>
                <a:lnTo>
                  <a:pt x="15659" y="42595"/>
                </a:lnTo>
                <a:lnTo>
                  <a:pt x="2131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68" name="object 325">
            <a:extLst>
              <a:ext uri="{FF2B5EF4-FFF2-40B4-BE49-F238E27FC236}">
                <a16:creationId xmlns:a16="http://schemas.microsoft.com/office/drawing/2014/main" id="{3D86561B-3CAA-9C42-B1EC-57E88F6FBCC2}"/>
              </a:ext>
            </a:extLst>
          </p:cNvPr>
          <p:cNvSpPr/>
          <p:nvPr/>
        </p:nvSpPr>
        <p:spPr>
          <a:xfrm>
            <a:off x="6638213" y="671941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68" y="0"/>
                </a:lnTo>
                <a:lnTo>
                  <a:pt x="10239" y="2238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693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66"/>
                </a:lnTo>
                <a:lnTo>
                  <a:pt x="15668" y="42605"/>
                </a:lnTo>
                <a:lnTo>
                  <a:pt x="26946" y="42605"/>
                </a:lnTo>
                <a:lnTo>
                  <a:pt x="32375" y="40366"/>
                </a:lnTo>
                <a:lnTo>
                  <a:pt x="40338" y="32375"/>
                </a:lnTo>
                <a:lnTo>
                  <a:pt x="42605" y="26936"/>
                </a:lnTo>
                <a:lnTo>
                  <a:pt x="42605" y="15668"/>
                </a:lnTo>
                <a:lnTo>
                  <a:pt x="40338" y="10229"/>
                </a:lnTo>
                <a:lnTo>
                  <a:pt x="32375" y="2238"/>
                </a:lnTo>
                <a:lnTo>
                  <a:pt x="2694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69" name="object 326">
            <a:extLst>
              <a:ext uri="{FF2B5EF4-FFF2-40B4-BE49-F238E27FC236}">
                <a16:creationId xmlns:a16="http://schemas.microsoft.com/office/drawing/2014/main" id="{8D2544DC-6EB2-934B-94E0-D5197F3DE1C0}"/>
              </a:ext>
            </a:extLst>
          </p:cNvPr>
          <p:cNvSpPr/>
          <p:nvPr/>
        </p:nvSpPr>
        <p:spPr>
          <a:xfrm>
            <a:off x="6638213" y="671941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88" y="42605"/>
                </a:moveTo>
                <a:lnTo>
                  <a:pt x="26946" y="42605"/>
                </a:lnTo>
                <a:lnTo>
                  <a:pt x="32375" y="40366"/>
                </a:lnTo>
                <a:lnTo>
                  <a:pt x="36356" y="36356"/>
                </a:lnTo>
                <a:lnTo>
                  <a:pt x="40338" y="32375"/>
                </a:lnTo>
                <a:lnTo>
                  <a:pt x="42605" y="26936"/>
                </a:lnTo>
                <a:lnTo>
                  <a:pt x="42605" y="21316"/>
                </a:lnTo>
                <a:lnTo>
                  <a:pt x="42605" y="15668"/>
                </a:lnTo>
                <a:lnTo>
                  <a:pt x="40338" y="10229"/>
                </a:lnTo>
                <a:lnTo>
                  <a:pt x="36356" y="6248"/>
                </a:lnTo>
                <a:lnTo>
                  <a:pt x="32375" y="2238"/>
                </a:lnTo>
                <a:lnTo>
                  <a:pt x="26946" y="0"/>
                </a:lnTo>
                <a:lnTo>
                  <a:pt x="21288" y="0"/>
                </a:lnTo>
                <a:lnTo>
                  <a:pt x="15668" y="0"/>
                </a:lnTo>
                <a:lnTo>
                  <a:pt x="10239" y="2238"/>
                </a:lnTo>
                <a:lnTo>
                  <a:pt x="6257" y="6248"/>
                </a:lnTo>
                <a:lnTo>
                  <a:pt x="2238" y="10229"/>
                </a:lnTo>
                <a:lnTo>
                  <a:pt x="0" y="15668"/>
                </a:lnTo>
                <a:lnTo>
                  <a:pt x="0" y="21316"/>
                </a:lnTo>
                <a:lnTo>
                  <a:pt x="0" y="26936"/>
                </a:lnTo>
                <a:lnTo>
                  <a:pt x="2238" y="32375"/>
                </a:lnTo>
                <a:lnTo>
                  <a:pt x="6257" y="36356"/>
                </a:lnTo>
                <a:lnTo>
                  <a:pt x="10239" y="40366"/>
                </a:lnTo>
                <a:lnTo>
                  <a:pt x="15668" y="42605"/>
                </a:lnTo>
                <a:lnTo>
                  <a:pt x="2128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70" name="object 327">
            <a:extLst>
              <a:ext uri="{FF2B5EF4-FFF2-40B4-BE49-F238E27FC236}">
                <a16:creationId xmlns:a16="http://schemas.microsoft.com/office/drawing/2014/main" id="{60E0C4B8-695D-8C46-BA82-0B50A180C833}"/>
              </a:ext>
            </a:extLst>
          </p:cNvPr>
          <p:cNvSpPr/>
          <p:nvPr/>
        </p:nvSpPr>
        <p:spPr>
          <a:xfrm>
            <a:off x="5148813" y="387021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30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30" y="42595"/>
                </a:lnTo>
                <a:lnTo>
                  <a:pt x="26936" y="42595"/>
                </a:lnTo>
                <a:lnTo>
                  <a:pt x="32365" y="40366"/>
                </a:lnTo>
                <a:lnTo>
                  <a:pt x="40328" y="32365"/>
                </a:lnTo>
                <a:lnTo>
                  <a:pt x="42605" y="26974"/>
                </a:lnTo>
                <a:lnTo>
                  <a:pt x="42605" y="15659"/>
                </a:lnTo>
                <a:lnTo>
                  <a:pt x="40328" y="10229"/>
                </a:lnTo>
                <a:lnTo>
                  <a:pt x="32365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71" name="object 328">
            <a:extLst>
              <a:ext uri="{FF2B5EF4-FFF2-40B4-BE49-F238E27FC236}">
                <a16:creationId xmlns:a16="http://schemas.microsoft.com/office/drawing/2014/main" id="{6CC2F0B6-131D-744D-A0AB-D93B7790AE38}"/>
              </a:ext>
            </a:extLst>
          </p:cNvPr>
          <p:cNvSpPr/>
          <p:nvPr/>
        </p:nvSpPr>
        <p:spPr>
          <a:xfrm>
            <a:off x="5148813" y="3870212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595"/>
                </a:moveTo>
                <a:lnTo>
                  <a:pt x="26936" y="42595"/>
                </a:lnTo>
                <a:lnTo>
                  <a:pt x="32365" y="40366"/>
                </a:lnTo>
                <a:lnTo>
                  <a:pt x="36347" y="36385"/>
                </a:lnTo>
                <a:lnTo>
                  <a:pt x="40328" y="32365"/>
                </a:lnTo>
                <a:lnTo>
                  <a:pt x="42605" y="26974"/>
                </a:lnTo>
                <a:lnTo>
                  <a:pt x="42605" y="21316"/>
                </a:lnTo>
                <a:lnTo>
                  <a:pt x="42605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65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30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30" y="42595"/>
                </a:lnTo>
                <a:lnTo>
                  <a:pt x="21278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72" name="object 329">
            <a:extLst>
              <a:ext uri="{FF2B5EF4-FFF2-40B4-BE49-F238E27FC236}">
                <a16:creationId xmlns:a16="http://schemas.microsoft.com/office/drawing/2014/main" id="{6223D6B5-F060-7345-9589-1A7A7451992B}"/>
              </a:ext>
            </a:extLst>
          </p:cNvPr>
          <p:cNvSpPr/>
          <p:nvPr/>
        </p:nvSpPr>
        <p:spPr>
          <a:xfrm>
            <a:off x="4377433" y="393383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46" y="0"/>
                </a:moveTo>
                <a:lnTo>
                  <a:pt x="15668" y="0"/>
                </a:lnTo>
                <a:lnTo>
                  <a:pt x="10239" y="2228"/>
                </a:lnTo>
                <a:lnTo>
                  <a:pt x="2238" y="10229"/>
                </a:lnTo>
                <a:lnTo>
                  <a:pt x="0" y="15621"/>
                </a:lnTo>
                <a:lnTo>
                  <a:pt x="0" y="26936"/>
                </a:lnTo>
                <a:lnTo>
                  <a:pt x="2238" y="32365"/>
                </a:lnTo>
                <a:lnTo>
                  <a:pt x="10239" y="40328"/>
                </a:lnTo>
                <a:lnTo>
                  <a:pt x="15668" y="42595"/>
                </a:lnTo>
                <a:lnTo>
                  <a:pt x="26946" y="42595"/>
                </a:lnTo>
                <a:lnTo>
                  <a:pt x="32375" y="40328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15621"/>
                </a:lnTo>
                <a:lnTo>
                  <a:pt x="40376" y="10229"/>
                </a:lnTo>
                <a:lnTo>
                  <a:pt x="32375" y="2228"/>
                </a:lnTo>
                <a:lnTo>
                  <a:pt x="2694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73" name="object 330">
            <a:extLst>
              <a:ext uri="{FF2B5EF4-FFF2-40B4-BE49-F238E27FC236}">
                <a16:creationId xmlns:a16="http://schemas.microsoft.com/office/drawing/2014/main" id="{5DA7FB07-EB2D-D544-9ABA-E7E8B1536826}"/>
              </a:ext>
            </a:extLst>
          </p:cNvPr>
          <p:cNvSpPr/>
          <p:nvPr/>
        </p:nvSpPr>
        <p:spPr>
          <a:xfrm>
            <a:off x="4377433" y="3933834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326" y="42595"/>
                </a:moveTo>
                <a:lnTo>
                  <a:pt x="26946" y="42595"/>
                </a:lnTo>
                <a:lnTo>
                  <a:pt x="32375" y="40328"/>
                </a:lnTo>
                <a:lnTo>
                  <a:pt x="36356" y="36347"/>
                </a:lnTo>
                <a:lnTo>
                  <a:pt x="40376" y="32365"/>
                </a:lnTo>
                <a:lnTo>
                  <a:pt x="42605" y="26936"/>
                </a:lnTo>
                <a:lnTo>
                  <a:pt x="42605" y="21278"/>
                </a:lnTo>
                <a:lnTo>
                  <a:pt x="42605" y="15621"/>
                </a:lnTo>
                <a:lnTo>
                  <a:pt x="40376" y="10229"/>
                </a:lnTo>
                <a:lnTo>
                  <a:pt x="36356" y="6210"/>
                </a:lnTo>
                <a:lnTo>
                  <a:pt x="32375" y="2228"/>
                </a:lnTo>
                <a:lnTo>
                  <a:pt x="26946" y="0"/>
                </a:lnTo>
                <a:lnTo>
                  <a:pt x="21326" y="0"/>
                </a:lnTo>
                <a:lnTo>
                  <a:pt x="15668" y="0"/>
                </a:lnTo>
                <a:lnTo>
                  <a:pt x="10239" y="2228"/>
                </a:lnTo>
                <a:lnTo>
                  <a:pt x="6257" y="6210"/>
                </a:lnTo>
                <a:lnTo>
                  <a:pt x="2238" y="10229"/>
                </a:lnTo>
                <a:lnTo>
                  <a:pt x="0" y="15621"/>
                </a:lnTo>
                <a:lnTo>
                  <a:pt x="0" y="21278"/>
                </a:lnTo>
                <a:lnTo>
                  <a:pt x="0" y="26936"/>
                </a:lnTo>
                <a:lnTo>
                  <a:pt x="2238" y="32365"/>
                </a:lnTo>
                <a:lnTo>
                  <a:pt x="6257" y="36347"/>
                </a:lnTo>
                <a:lnTo>
                  <a:pt x="10239" y="40328"/>
                </a:lnTo>
                <a:lnTo>
                  <a:pt x="15668" y="42595"/>
                </a:lnTo>
                <a:lnTo>
                  <a:pt x="21326" y="4259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74" name="object 331">
            <a:extLst>
              <a:ext uri="{FF2B5EF4-FFF2-40B4-BE49-F238E27FC236}">
                <a16:creationId xmlns:a16="http://schemas.microsoft.com/office/drawing/2014/main" id="{662CE41E-77F6-DC45-8096-26701A2887CD}"/>
              </a:ext>
            </a:extLst>
          </p:cNvPr>
          <p:cNvSpPr/>
          <p:nvPr/>
        </p:nvSpPr>
        <p:spPr>
          <a:xfrm>
            <a:off x="3586968" y="416685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6936" y="0"/>
                </a:moveTo>
                <a:lnTo>
                  <a:pt x="15621" y="0"/>
                </a:lnTo>
                <a:lnTo>
                  <a:pt x="10229" y="2266"/>
                </a:lnTo>
                <a:lnTo>
                  <a:pt x="2228" y="10229"/>
                </a:lnTo>
                <a:lnTo>
                  <a:pt x="0" y="15659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21" y="42605"/>
                </a:lnTo>
                <a:lnTo>
                  <a:pt x="26936" y="42605"/>
                </a:lnTo>
                <a:lnTo>
                  <a:pt x="32327" y="40366"/>
                </a:lnTo>
                <a:lnTo>
                  <a:pt x="36347" y="36385"/>
                </a:lnTo>
                <a:lnTo>
                  <a:pt x="40328" y="32365"/>
                </a:lnTo>
                <a:lnTo>
                  <a:pt x="42557" y="26974"/>
                </a:lnTo>
                <a:lnTo>
                  <a:pt x="42557" y="15659"/>
                </a:lnTo>
                <a:lnTo>
                  <a:pt x="40328" y="10229"/>
                </a:lnTo>
                <a:lnTo>
                  <a:pt x="32327" y="2266"/>
                </a:lnTo>
                <a:lnTo>
                  <a:pt x="269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75" name="object 332">
            <a:extLst>
              <a:ext uri="{FF2B5EF4-FFF2-40B4-BE49-F238E27FC236}">
                <a16:creationId xmlns:a16="http://schemas.microsoft.com/office/drawing/2014/main" id="{8DE1E981-B4D2-4A4D-BDBE-D8DE334FEFF6}"/>
              </a:ext>
            </a:extLst>
          </p:cNvPr>
          <p:cNvSpPr/>
          <p:nvPr/>
        </p:nvSpPr>
        <p:spPr>
          <a:xfrm>
            <a:off x="3586968" y="4166859"/>
            <a:ext cx="91273" cy="91273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278" y="42605"/>
                </a:moveTo>
                <a:lnTo>
                  <a:pt x="26936" y="42605"/>
                </a:lnTo>
                <a:lnTo>
                  <a:pt x="32327" y="40366"/>
                </a:lnTo>
                <a:lnTo>
                  <a:pt x="36347" y="36385"/>
                </a:lnTo>
                <a:lnTo>
                  <a:pt x="40328" y="32365"/>
                </a:lnTo>
                <a:lnTo>
                  <a:pt x="42557" y="26974"/>
                </a:lnTo>
                <a:lnTo>
                  <a:pt x="42557" y="21316"/>
                </a:lnTo>
                <a:lnTo>
                  <a:pt x="42557" y="15659"/>
                </a:lnTo>
                <a:lnTo>
                  <a:pt x="40328" y="10229"/>
                </a:lnTo>
                <a:lnTo>
                  <a:pt x="36347" y="6248"/>
                </a:lnTo>
                <a:lnTo>
                  <a:pt x="32327" y="2266"/>
                </a:lnTo>
                <a:lnTo>
                  <a:pt x="26936" y="0"/>
                </a:lnTo>
                <a:lnTo>
                  <a:pt x="21278" y="0"/>
                </a:lnTo>
                <a:lnTo>
                  <a:pt x="15621" y="0"/>
                </a:lnTo>
                <a:lnTo>
                  <a:pt x="10229" y="2266"/>
                </a:lnTo>
                <a:lnTo>
                  <a:pt x="6210" y="6248"/>
                </a:lnTo>
                <a:lnTo>
                  <a:pt x="2228" y="10229"/>
                </a:lnTo>
                <a:lnTo>
                  <a:pt x="0" y="15659"/>
                </a:lnTo>
                <a:lnTo>
                  <a:pt x="0" y="21316"/>
                </a:lnTo>
                <a:lnTo>
                  <a:pt x="0" y="26974"/>
                </a:lnTo>
                <a:lnTo>
                  <a:pt x="2228" y="32365"/>
                </a:lnTo>
                <a:lnTo>
                  <a:pt x="6210" y="36385"/>
                </a:lnTo>
                <a:lnTo>
                  <a:pt x="10229" y="40366"/>
                </a:lnTo>
                <a:lnTo>
                  <a:pt x="15621" y="42605"/>
                </a:lnTo>
                <a:lnTo>
                  <a:pt x="21278" y="42605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76" name="object 333">
            <a:extLst>
              <a:ext uri="{FF2B5EF4-FFF2-40B4-BE49-F238E27FC236}">
                <a16:creationId xmlns:a16="http://schemas.microsoft.com/office/drawing/2014/main" id="{B228F360-D14F-8947-9336-51FFCE81C879}"/>
              </a:ext>
            </a:extLst>
          </p:cNvPr>
          <p:cNvSpPr/>
          <p:nvPr/>
        </p:nvSpPr>
        <p:spPr>
          <a:xfrm>
            <a:off x="3445332" y="8139234"/>
            <a:ext cx="6419926" cy="0"/>
          </a:xfrm>
          <a:custGeom>
            <a:avLst/>
            <a:gdLst/>
            <a:ahLst/>
            <a:cxnLst/>
            <a:rect l="l" t="t" r="r" b="b"/>
            <a:pathLst>
              <a:path w="3037204">
                <a:moveTo>
                  <a:pt x="0" y="0"/>
                </a:moveTo>
                <a:lnTo>
                  <a:pt x="303713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77" name="object 334">
            <a:extLst>
              <a:ext uri="{FF2B5EF4-FFF2-40B4-BE49-F238E27FC236}">
                <a16:creationId xmlns:a16="http://schemas.microsoft.com/office/drawing/2014/main" id="{F9D07337-410B-3742-8540-C2ED6390378A}"/>
              </a:ext>
            </a:extLst>
          </p:cNvPr>
          <p:cNvSpPr/>
          <p:nvPr/>
        </p:nvSpPr>
        <p:spPr>
          <a:xfrm>
            <a:off x="3445330" y="3169062"/>
            <a:ext cx="0" cy="4970309"/>
          </a:xfrm>
          <a:custGeom>
            <a:avLst/>
            <a:gdLst/>
            <a:ahLst/>
            <a:cxnLst/>
            <a:rect l="l" t="t" r="r" b="b"/>
            <a:pathLst>
              <a:path h="2351405">
                <a:moveTo>
                  <a:pt x="0" y="2351341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78" name="object 335">
            <a:extLst>
              <a:ext uri="{FF2B5EF4-FFF2-40B4-BE49-F238E27FC236}">
                <a16:creationId xmlns:a16="http://schemas.microsoft.com/office/drawing/2014/main" id="{B66F1B15-5F64-E54A-AFEC-41E2DDC87E35}"/>
              </a:ext>
            </a:extLst>
          </p:cNvPr>
          <p:cNvSpPr/>
          <p:nvPr/>
        </p:nvSpPr>
        <p:spPr>
          <a:xfrm>
            <a:off x="9865103" y="3169062"/>
            <a:ext cx="0" cy="4970309"/>
          </a:xfrm>
          <a:custGeom>
            <a:avLst/>
            <a:gdLst/>
            <a:ahLst/>
            <a:cxnLst/>
            <a:rect l="l" t="t" r="r" b="b"/>
            <a:pathLst>
              <a:path h="2351405">
                <a:moveTo>
                  <a:pt x="0" y="2351341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79" name="object 336">
            <a:extLst>
              <a:ext uri="{FF2B5EF4-FFF2-40B4-BE49-F238E27FC236}">
                <a16:creationId xmlns:a16="http://schemas.microsoft.com/office/drawing/2014/main" id="{4351641A-3FA4-F543-96F2-316FDF050A8C}"/>
              </a:ext>
            </a:extLst>
          </p:cNvPr>
          <p:cNvSpPr/>
          <p:nvPr/>
        </p:nvSpPr>
        <p:spPr>
          <a:xfrm>
            <a:off x="3445332" y="3169060"/>
            <a:ext cx="6419926" cy="0"/>
          </a:xfrm>
          <a:custGeom>
            <a:avLst/>
            <a:gdLst/>
            <a:ahLst/>
            <a:cxnLst/>
            <a:rect l="l" t="t" r="r" b="b"/>
            <a:pathLst>
              <a:path w="3037204">
                <a:moveTo>
                  <a:pt x="0" y="0"/>
                </a:moveTo>
                <a:lnTo>
                  <a:pt x="303713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80" name="object 338">
            <a:extLst>
              <a:ext uri="{FF2B5EF4-FFF2-40B4-BE49-F238E27FC236}">
                <a16:creationId xmlns:a16="http://schemas.microsoft.com/office/drawing/2014/main" id="{9EB9FF53-97B3-AE4C-90CE-2E0BE377EA66}"/>
              </a:ext>
            </a:extLst>
          </p:cNvPr>
          <p:cNvSpPr txBox="1"/>
          <p:nvPr/>
        </p:nvSpPr>
        <p:spPr>
          <a:xfrm>
            <a:off x="2701993" y="5507552"/>
            <a:ext cx="660827" cy="391674"/>
          </a:xfrm>
          <a:prstGeom prst="rect">
            <a:avLst/>
          </a:prstGeom>
        </p:spPr>
        <p:txBody>
          <a:bodyPr vert="horz" wrap="square" lIns="0" tIns="33556" rIns="0" bIns="0" rtlCol="0">
            <a:spAutoFit/>
          </a:bodyPr>
          <a:lstStyle/>
          <a:p>
            <a:pPr marL="26847" algn="l" defTabSz="487695" fontAlgn="auto">
              <a:spcBef>
                <a:spcPts val="265"/>
              </a:spcBef>
              <a:spcAft>
                <a:spcPts val="0"/>
              </a:spcAft>
            </a:pPr>
            <a:r>
              <a:rPr sz="2325" spc="-106">
                <a:solidFill>
                  <a:prstClr val="black"/>
                </a:solidFill>
                <a:latin typeface="Arial"/>
                <a:ea typeface=""/>
                <a:cs typeface="Arial"/>
              </a:rPr>
              <a:t>0</a:t>
            </a:r>
            <a:r>
              <a:rPr sz="2325" spc="-53">
                <a:solidFill>
                  <a:prstClr val="black"/>
                </a:solidFill>
                <a:latin typeface="Arial"/>
                <a:ea typeface=""/>
                <a:cs typeface="Arial"/>
              </a:rPr>
              <a:t>.</a:t>
            </a:r>
            <a:r>
              <a:rPr lang="en-US" sz="2325" spc="-106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5</a:t>
            </a:r>
            <a:endParaRPr sz="2325" dirty="0">
              <a:solidFill>
                <a:prstClr val="black"/>
              </a:solidFill>
              <a:latin typeface="Arial"/>
              <a:ea typeface=""/>
              <a:cs typeface="Arial"/>
            </a:endParaRPr>
          </a:p>
        </p:txBody>
      </p:sp>
      <p:sp>
        <p:nvSpPr>
          <p:cNvPr id="681" name="object 339">
            <a:extLst>
              <a:ext uri="{FF2B5EF4-FFF2-40B4-BE49-F238E27FC236}">
                <a16:creationId xmlns:a16="http://schemas.microsoft.com/office/drawing/2014/main" id="{22786976-1299-C443-8129-2AA5EB4A02C7}"/>
              </a:ext>
            </a:extLst>
          </p:cNvPr>
          <p:cNvSpPr txBox="1"/>
          <p:nvPr/>
        </p:nvSpPr>
        <p:spPr>
          <a:xfrm>
            <a:off x="9636904" y="8295567"/>
            <a:ext cx="410725" cy="391674"/>
          </a:xfrm>
          <a:prstGeom prst="rect">
            <a:avLst/>
          </a:prstGeom>
        </p:spPr>
        <p:txBody>
          <a:bodyPr vert="horz" wrap="square" lIns="0" tIns="33556" rIns="0" bIns="0" rtlCol="0">
            <a:spAutoFit/>
          </a:bodyPr>
          <a:lstStyle/>
          <a:p>
            <a:pPr marL="26847" algn="l" defTabSz="487695" fontAlgn="auto">
              <a:spcBef>
                <a:spcPts val="265"/>
              </a:spcBef>
              <a:spcAft>
                <a:spcPts val="0"/>
              </a:spcAft>
            </a:pPr>
            <a:r>
              <a:rPr sz="2325" spc="412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X</a:t>
            </a:r>
            <a:r>
              <a:rPr sz="2378" spc="-78" baseline="-22222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1</a:t>
            </a:r>
            <a:endParaRPr sz="2378" baseline="-22222">
              <a:solidFill>
                <a:prstClr val="black"/>
              </a:solidFill>
              <a:latin typeface="Arial"/>
              <a:ea typeface=""/>
              <a:cs typeface="Arial"/>
            </a:endParaRPr>
          </a:p>
        </p:txBody>
      </p:sp>
      <p:sp>
        <p:nvSpPr>
          <p:cNvPr id="682" name="object 340">
            <a:extLst>
              <a:ext uri="{FF2B5EF4-FFF2-40B4-BE49-F238E27FC236}">
                <a16:creationId xmlns:a16="http://schemas.microsoft.com/office/drawing/2014/main" id="{9ED68017-23E4-B840-87E7-3C1592E31980}"/>
              </a:ext>
            </a:extLst>
          </p:cNvPr>
          <p:cNvSpPr txBox="1"/>
          <p:nvPr/>
        </p:nvSpPr>
        <p:spPr>
          <a:xfrm>
            <a:off x="2969132" y="2895600"/>
            <a:ext cx="410725" cy="391674"/>
          </a:xfrm>
          <a:prstGeom prst="rect">
            <a:avLst/>
          </a:prstGeom>
        </p:spPr>
        <p:txBody>
          <a:bodyPr vert="horz" wrap="square" lIns="0" tIns="33556" rIns="0" bIns="0" rtlCol="0">
            <a:spAutoFit/>
          </a:bodyPr>
          <a:lstStyle/>
          <a:p>
            <a:pPr marL="26847" algn="l" defTabSz="487695" fontAlgn="auto">
              <a:spcBef>
                <a:spcPts val="265"/>
              </a:spcBef>
              <a:spcAft>
                <a:spcPts val="0"/>
              </a:spcAft>
            </a:pPr>
            <a:r>
              <a:rPr sz="2325" spc="412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X</a:t>
            </a:r>
            <a:r>
              <a:rPr sz="2378" spc="-78" baseline="-22222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2</a:t>
            </a:r>
            <a:endParaRPr sz="2378" baseline="-22222">
              <a:solidFill>
                <a:prstClr val="black"/>
              </a:solidFill>
              <a:latin typeface="Arial"/>
              <a:ea typeface=""/>
              <a:cs typeface="Arial"/>
            </a:endParaRPr>
          </a:p>
        </p:txBody>
      </p:sp>
      <p:sp>
        <p:nvSpPr>
          <p:cNvPr id="683" name="object 337">
            <a:extLst>
              <a:ext uri="{FF2B5EF4-FFF2-40B4-BE49-F238E27FC236}">
                <a16:creationId xmlns:a16="http://schemas.microsoft.com/office/drawing/2014/main" id="{E16E1EB9-B813-6E4E-BDEF-595685368ABC}"/>
              </a:ext>
            </a:extLst>
          </p:cNvPr>
          <p:cNvSpPr/>
          <p:nvPr/>
        </p:nvSpPr>
        <p:spPr>
          <a:xfrm rot="16200000">
            <a:off x="6344024" y="2190550"/>
            <a:ext cx="616834" cy="6354953"/>
          </a:xfrm>
          <a:custGeom>
            <a:avLst/>
            <a:gdLst/>
            <a:ahLst/>
            <a:cxnLst/>
            <a:rect l="l" t="t" r="r" b="b"/>
            <a:pathLst>
              <a:path h="2351405">
                <a:moveTo>
                  <a:pt x="0" y="2351341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2ABDA8B9-B697-624C-A707-A43A0331E8AE}"/>
              </a:ext>
            </a:extLst>
          </p:cNvPr>
          <p:cNvCxnSpPr/>
          <p:nvPr/>
        </p:nvCxnSpPr>
        <p:spPr>
          <a:xfrm>
            <a:off x="7855429" y="3164891"/>
            <a:ext cx="0" cy="25169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5" name="object 338">
            <a:extLst>
              <a:ext uri="{FF2B5EF4-FFF2-40B4-BE49-F238E27FC236}">
                <a16:creationId xmlns:a16="http://schemas.microsoft.com/office/drawing/2014/main" id="{5A81A237-970C-F84B-8767-0708066E5C4E}"/>
              </a:ext>
            </a:extLst>
          </p:cNvPr>
          <p:cNvSpPr txBox="1"/>
          <p:nvPr/>
        </p:nvSpPr>
        <p:spPr>
          <a:xfrm>
            <a:off x="7569879" y="2634426"/>
            <a:ext cx="660827" cy="391674"/>
          </a:xfrm>
          <a:prstGeom prst="rect">
            <a:avLst/>
          </a:prstGeom>
        </p:spPr>
        <p:txBody>
          <a:bodyPr vert="horz" wrap="square" lIns="0" tIns="33556" rIns="0" bIns="0" rtlCol="0">
            <a:spAutoFit/>
          </a:bodyPr>
          <a:lstStyle/>
          <a:p>
            <a:pPr marL="26847" algn="l" defTabSz="487695" fontAlgn="auto">
              <a:spcBef>
                <a:spcPts val="265"/>
              </a:spcBef>
              <a:spcAft>
                <a:spcPts val="0"/>
              </a:spcAft>
            </a:pPr>
            <a:r>
              <a:rPr sz="2325" spc="-106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0</a:t>
            </a:r>
            <a:r>
              <a:rPr sz="2325" spc="-53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.</a:t>
            </a:r>
            <a:r>
              <a:rPr lang="en-US" sz="2325" spc="-106" dirty="0">
                <a:solidFill>
                  <a:prstClr val="black"/>
                </a:solidFill>
                <a:latin typeface="Arial"/>
                <a:ea typeface=""/>
                <a:cs typeface="Arial"/>
              </a:rPr>
              <a:t>7</a:t>
            </a:r>
            <a:endParaRPr sz="2325" dirty="0">
              <a:solidFill>
                <a:prstClr val="black"/>
              </a:solidFill>
              <a:latin typeface="Arial"/>
              <a:ea typeface="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328918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3028186" y="4697930"/>
            <a:ext cx="924988" cy="711726"/>
          </a:xfrm>
          <a:prstGeom prst="rect">
            <a:avLst/>
          </a:prstGeom>
        </p:spPr>
        <p:txBody>
          <a:bodyPr vert="horz" wrap="square" lIns="0" tIns="28187" rIns="0" bIns="0" rtlCol="0">
            <a:spAutoFit/>
          </a:bodyPr>
          <a:lstStyle/>
          <a:p>
            <a:pPr marL="26847" algn="l" defTabSz="487695" fontAlgn="auto">
              <a:spcBef>
                <a:spcPts val="222"/>
              </a:spcBef>
              <a:spcAft>
                <a:spcPts val="0"/>
              </a:spcAft>
            </a:pPr>
            <a:r>
              <a:rPr sz="4440" spc="484" dirty="0">
                <a:solidFill>
                  <a:prstClr val="black"/>
                </a:solidFill>
                <a:latin typeface="Times New Roman"/>
                <a:ea typeface=""/>
                <a:cs typeface="Times New Roman"/>
              </a:rPr>
              <a:t>t</a:t>
            </a:r>
            <a:r>
              <a:rPr lang="en-US" sz="4440" spc="484" baseline="-25000" dirty="0">
                <a:solidFill>
                  <a:prstClr val="black"/>
                </a:solidFill>
                <a:latin typeface="Times New Roman"/>
                <a:ea typeface=""/>
                <a:cs typeface="Times New Roman"/>
              </a:rPr>
              <a:t>3</a:t>
            </a:r>
            <a:endParaRPr sz="4440" baseline="-25000" dirty="0">
              <a:solidFill>
                <a:prstClr val="black"/>
              </a:solidFill>
              <a:latin typeface="Times New Roman"/>
              <a:ea typeface=""/>
              <a:cs typeface="Times New Roman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45849" y="2622625"/>
            <a:ext cx="5068570" cy="3481991"/>
            <a:chOff x="2585414" y="848647"/>
            <a:chExt cx="7165494" cy="5543117"/>
          </a:xfrm>
        </p:grpSpPr>
        <p:sp>
          <p:nvSpPr>
            <p:cNvPr id="45" name="object 3"/>
            <p:cNvSpPr/>
            <p:nvPr/>
          </p:nvSpPr>
          <p:spPr>
            <a:xfrm>
              <a:off x="8131725" y="406792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6974" y="0"/>
                  </a:moveTo>
                  <a:lnTo>
                    <a:pt x="15659" y="0"/>
                  </a:lnTo>
                  <a:lnTo>
                    <a:pt x="10229" y="2228"/>
                  </a:lnTo>
                  <a:lnTo>
                    <a:pt x="2266" y="10229"/>
                  </a:lnTo>
                  <a:lnTo>
                    <a:pt x="0" y="15630"/>
                  </a:lnTo>
                  <a:lnTo>
                    <a:pt x="0" y="26936"/>
                  </a:lnTo>
                  <a:lnTo>
                    <a:pt x="2266" y="32337"/>
                  </a:lnTo>
                  <a:lnTo>
                    <a:pt x="10229" y="40328"/>
                  </a:lnTo>
                  <a:lnTo>
                    <a:pt x="15659" y="42567"/>
                  </a:lnTo>
                  <a:lnTo>
                    <a:pt x="26974" y="42567"/>
                  </a:lnTo>
                  <a:lnTo>
                    <a:pt x="32365" y="40328"/>
                  </a:lnTo>
                  <a:lnTo>
                    <a:pt x="36385" y="36347"/>
                  </a:lnTo>
                  <a:lnTo>
                    <a:pt x="40366" y="32337"/>
                  </a:lnTo>
                  <a:lnTo>
                    <a:pt x="42605" y="26936"/>
                  </a:lnTo>
                  <a:lnTo>
                    <a:pt x="42605" y="15630"/>
                  </a:lnTo>
                  <a:lnTo>
                    <a:pt x="40366" y="10229"/>
                  </a:lnTo>
                  <a:lnTo>
                    <a:pt x="36385" y="6210"/>
                  </a:lnTo>
                  <a:lnTo>
                    <a:pt x="32365" y="222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46" name="object 4"/>
            <p:cNvSpPr/>
            <p:nvPr/>
          </p:nvSpPr>
          <p:spPr>
            <a:xfrm>
              <a:off x="8131725" y="406792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1316" y="42567"/>
                  </a:moveTo>
                  <a:lnTo>
                    <a:pt x="26974" y="42567"/>
                  </a:lnTo>
                  <a:lnTo>
                    <a:pt x="32365" y="40328"/>
                  </a:lnTo>
                  <a:lnTo>
                    <a:pt x="36385" y="36347"/>
                  </a:lnTo>
                  <a:lnTo>
                    <a:pt x="40366" y="32337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30"/>
                  </a:lnTo>
                  <a:lnTo>
                    <a:pt x="40366" y="10229"/>
                  </a:lnTo>
                  <a:lnTo>
                    <a:pt x="36385" y="6210"/>
                  </a:lnTo>
                  <a:lnTo>
                    <a:pt x="32365" y="2228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28"/>
                  </a:lnTo>
                  <a:lnTo>
                    <a:pt x="6248" y="6210"/>
                  </a:lnTo>
                  <a:lnTo>
                    <a:pt x="2266" y="10229"/>
                  </a:lnTo>
                  <a:lnTo>
                    <a:pt x="0" y="15630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66" y="32337"/>
                  </a:lnTo>
                  <a:lnTo>
                    <a:pt x="6248" y="36347"/>
                  </a:lnTo>
                  <a:lnTo>
                    <a:pt x="10229" y="40328"/>
                  </a:lnTo>
                  <a:lnTo>
                    <a:pt x="15659" y="42567"/>
                  </a:lnTo>
                  <a:lnTo>
                    <a:pt x="21316" y="42567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47" name="object 5"/>
            <p:cNvSpPr/>
            <p:nvPr/>
          </p:nvSpPr>
          <p:spPr>
            <a:xfrm>
              <a:off x="9084546" y="4830893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6974" y="0"/>
                  </a:moveTo>
                  <a:lnTo>
                    <a:pt x="15668" y="0"/>
                  </a:lnTo>
                  <a:lnTo>
                    <a:pt x="10239" y="2228"/>
                  </a:lnTo>
                  <a:lnTo>
                    <a:pt x="2276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76" y="32327"/>
                  </a:lnTo>
                  <a:lnTo>
                    <a:pt x="10239" y="40328"/>
                  </a:lnTo>
                  <a:lnTo>
                    <a:pt x="15668" y="42567"/>
                  </a:lnTo>
                  <a:lnTo>
                    <a:pt x="26974" y="42567"/>
                  </a:lnTo>
                  <a:lnTo>
                    <a:pt x="32375" y="40328"/>
                  </a:lnTo>
                  <a:lnTo>
                    <a:pt x="40376" y="32327"/>
                  </a:lnTo>
                  <a:lnTo>
                    <a:pt x="42605" y="26936"/>
                  </a:lnTo>
                  <a:lnTo>
                    <a:pt x="42605" y="15621"/>
                  </a:lnTo>
                  <a:lnTo>
                    <a:pt x="40376" y="10229"/>
                  </a:lnTo>
                  <a:lnTo>
                    <a:pt x="32375" y="222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48" name="object 6"/>
            <p:cNvSpPr/>
            <p:nvPr/>
          </p:nvSpPr>
          <p:spPr>
            <a:xfrm>
              <a:off x="9084546" y="4830893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1326" y="42567"/>
                  </a:moveTo>
                  <a:lnTo>
                    <a:pt x="26974" y="42567"/>
                  </a:lnTo>
                  <a:lnTo>
                    <a:pt x="32375" y="40328"/>
                  </a:lnTo>
                  <a:lnTo>
                    <a:pt x="36356" y="36347"/>
                  </a:lnTo>
                  <a:lnTo>
                    <a:pt x="40376" y="32327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20"/>
                  </a:lnTo>
                  <a:lnTo>
                    <a:pt x="40376" y="10229"/>
                  </a:lnTo>
                  <a:lnTo>
                    <a:pt x="36356" y="6210"/>
                  </a:lnTo>
                  <a:lnTo>
                    <a:pt x="32375" y="2228"/>
                  </a:lnTo>
                  <a:lnTo>
                    <a:pt x="26974" y="0"/>
                  </a:lnTo>
                  <a:lnTo>
                    <a:pt x="21326" y="0"/>
                  </a:lnTo>
                  <a:lnTo>
                    <a:pt x="15668" y="0"/>
                  </a:lnTo>
                  <a:lnTo>
                    <a:pt x="10239" y="2228"/>
                  </a:lnTo>
                  <a:lnTo>
                    <a:pt x="6257" y="6210"/>
                  </a:lnTo>
                  <a:lnTo>
                    <a:pt x="2276" y="10229"/>
                  </a:lnTo>
                  <a:lnTo>
                    <a:pt x="0" y="15620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76" y="32327"/>
                  </a:lnTo>
                  <a:lnTo>
                    <a:pt x="6257" y="36347"/>
                  </a:lnTo>
                  <a:lnTo>
                    <a:pt x="10239" y="40328"/>
                  </a:lnTo>
                  <a:lnTo>
                    <a:pt x="15668" y="42567"/>
                  </a:lnTo>
                  <a:lnTo>
                    <a:pt x="21326" y="42567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49" name="object 7"/>
            <p:cNvSpPr/>
            <p:nvPr/>
          </p:nvSpPr>
          <p:spPr>
            <a:xfrm>
              <a:off x="8233330" y="2020260"/>
              <a:ext cx="1045801" cy="120807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50" name="object 8"/>
            <p:cNvSpPr/>
            <p:nvPr/>
          </p:nvSpPr>
          <p:spPr>
            <a:xfrm>
              <a:off x="6572310" y="5377387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605"/>
                  </a:lnTo>
                  <a:lnTo>
                    <a:pt x="26936" y="4260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51" name="object 9"/>
            <p:cNvSpPr/>
            <p:nvPr/>
          </p:nvSpPr>
          <p:spPr>
            <a:xfrm>
              <a:off x="6572310" y="5377387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605"/>
                  </a:moveTo>
                  <a:lnTo>
                    <a:pt x="26936" y="4260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21278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59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605"/>
                  </a:lnTo>
                  <a:lnTo>
                    <a:pt x="21278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53" name="object 11"/>
            <p:cNvSpPr/>
            <p:nvPr/>
          </p:nvSpPr>
          <p:spPr>
            <a:xfrm>
              <a:off x="5267333" y="1321198"/>
              <a:ext cx="3526060" cy="25517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52" name="object 10"/>
            <p:cNvSpPr/>
            <p:nvPr/>
          </p:nvSpPr>
          <p:spPr>
            <a:xfrm>
              <a:off x="3184790" y="2610847"/>
              <a:ext cx="1797790" cy="238601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54" name="object 12"/>
            <p:cNvSpPr/>
            <p:nvPr/>
          </p:nvSpPr>
          <p:spPr>
            <a:xfrm>
              <a:off x="6295297" y="4614263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38"/>
                  </a:lnTo>
                  <a:lnTo>
                    <a:pt x="2266" y="10229"/>
                  </a:lnTo>
                  <a:lnTo>
                    <a:pt x="0" y="15630"/>
                  </a:lnTo>
                  <a:lnTo>
                    <a:pt x="0" y="26936"/>
                  </a:lnTo>
                  <a:lnTo>
                    <a:pt x="2266" y="32337"/>
                  </a:lnTo>
                  <a:lnTo>
                    <a:pt x="10229" y="40338"/>
                  </a:lnTo>
                  <a:lnTo>
                    <a:pt x="15659" y="42567"/>
                  </a:lnTo>
                  <a:lnTo>
                    <a:pt x="26936" y="42567"/>
                  </a:lnTo>
                  <a:lnTo>
                    <a:pt x="32365" y="40338"/>
                  </a:lnTo>
                  <a:lnTo>
                    <a:pt x="40366" y="32337"/>
                  </a:lnTo>
                  <a:lnTo>
                    <a:pt x="42605" y="26936"/>
                  </a:lnTo>
                  <a:lnTo>
                    <a:pt x="42605" y="15630"/>
                  </a:lnTo>
                  <a:lnTo>
                    <a:pt x="40366" y="10229"/>
                  </a:lnTo>
                  <a:lnTo>
                    <a:pt x="32365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55" name="object 13"/>
            <p:cNvSpPr/>
            <p:nvPr/>
          </p:nvSpPr>
          <p:spPr>
            <a:xfrm>
              <a:off x="6295297" y="4614263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567"/>
                  </a:moveTo>
                  <a:lnTo>
                    <a:pt x="26936" y="42567"/>
                  </a:lnTo>
                  <a:lnTo>
                    <a:pt x="32365" y="40338"/>
                  </a:lnTo>
                  <a:lnTo>
                    <a:pt x="36347" y="36356"/>
                  </a:lnTo>
                  <a:lnTo>
                    <a:pt x="40366" y="32337"/>
                  </a:lnTo>
                  <a:lnTo>
                    <a:pt x="42605" y="26936"/>
                  </a:lnTo>
                  <a:lnTo>
                    <a:pt x="42605" y="21288"/>
                  </a:lnTo>
                  <a:lnTo>
                    <a:pt x="42605" y="15630"/>
                  </a:lnTo>
                  <a:lnTo>
                    <a:pt x="40366" y="10229"/>
                  </a:lnTo>
                  <a:lnTo>
                    <a:pt x="36347" y="6219"/>
                  </a:lnTo>
                  <a:lnTo>
                    <a:pt x="32365" y="2238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38"/>
                  </a:lnTo>
                  <a:lnTo>
                    <a:pt x="6248" y="6219"/>
                  </a:lnTo>
                  <a:lnTo>
                    <a:pt x="2266" y="1022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36"/>
                  </a:lnTo>
                  <a:lnTo>
                    <a:pt x="2266" y="32337"/>
                  </a:lnTo>
                  <a:lnTo>
                    <a:pt x="6248" y="36356"/>
                  </a:lnTo>
                  <a:lnTo>
                    <a:pt x="10229" y="40338"/>
                  </a:lnTo>
                  <a:lnTo>
                    <a:pt x="15659" y="42567"/>
                  </a:lnTo>
                  <a:lnTo>
                    <a:pt x="21316" y="42567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56" name="object 14"/>
            <p:cNvSpPr/>
            <p:nvPr/>
          </p:nvSpPr>
          <p:spPr>
            <a:xfrm>
              <a:off x="7056798" y="387297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21" y="0"/>
                  </a:lnTo>
                  <a:lnTo>
                    <a:pt x="10229" y="222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10229" y="40366"/>
                  </a:lnTo>
                  <a:lnTo>
                    <a:pt x="15621" y="42605"/>
                  </a:lnTo>
                  <a:lnTo>
                    <a:pt x="26936" y="42605"/>
                  </a:lnTo>
                  <a:lnTo>
                    <a:pt x="32327" y="40366"/>
                  </a:lnTo>
                  <a:lnTo>
                    <a:pt x="40328" y="32365"/>
                  </a:lnTo>
                  <a:lnTo>
                    <a:pt x="42557" y="26936"/>
                  </a:lnTo>
                  <a:lnTo>
                    <a:pt x="42557" y="15659"/>
                  </a:lnTo>
                  <a:lnTo>
                    <a:pt x="40328" y="10229"/>
                  </a:lnTo>
                  <a:lnTo>
                    <a:pt x="32327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57" name="object 15"/>
            <p:cNvSpPr/>
            <p:nvPr/>
          </p:nvSpPr>
          <p:spPr>
            <a:xfrm>
              <a:off x="7056798" y="387297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605"/>
                  </a:moveTo>
                  <a:lnTo>
                    <a:pt x="26936" y="42605"/>
                  </a:lnTo>
                  <a:lnTo>
                    <a:pt x="32327" y="40366"/>
                  </a:lnTo>
                  <a:lnTo>
                    <a:pt x="36347" y="36347"/>
                  </a:lnTo>
                  <a:lnTo>
                    <a:pt x="40328" y="32365"/>
                  </a:lnTo>
                  <a:lnTo>
                    <a:pt x="42557" y="26936"/>
                  </a:lnTo>
                  <a:lnTo>
                    <a:pt x="42557" y="21316"/>
                  </a:lnTo>
                  <a:lnTo>
                    <a:pt x="42557" y="15659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27" y="222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20" y="0"/>
                  </a:lnTo>
                  <a:lnTo>
                    <a:pt x="10229" y="2228"/>
                  </a:lnTo>
                  <a:lnTo>
                    <a:pt x="6210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10" y="36347"/>
                  </a:lnTo>
                  <a:lnTo>
                    <a:pt x="10229" y="40366"/>
                  </a:lnTo>
                  <a:lnTo>
                    <a:pt x="15620" y="42605"/>
                  </a:lnTo>
                  <a:lnTo>
                    <a:pt x="21278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58" name="object 16"/>
            <p:cNvSpPr/>
            <p:nvPr/>
          </p:nvSpPr>
          <p:spPr>
            <a:xfrm>
              <a:off x="7630719" y="502761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10229" y="40366"/>
                  </a:lnTo>
                  <a:lnTo>
                    <a:pt x="15630" y="42595"/>
                  </a:lnTo>
                  <a:lnTo>
                    <a:pt x="26936" y="42595"/>
                  </a:lnTo>
                  <a:lnTo>
                    <a:pt x="32327" y="40366"/>
                  </a:lnTo>
                  <a:lnTo>
                    <a:pt x="40328" y="32365"/>
                  </a:lnTo>
                  <a:lnTo>
                    <a:pt x="42567" y="26936"/>
                  </a:lnTo>
                  <a:lnTo>
                    <a:pt x="42567" y="15659"/>
                  </a:lnTo>
                  <a:lnTo>
                    <a:pt x="40328" y="10229"/>
                  </a:lnTo>
                  <a:lnTo>
                    <a:pt x="32327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59" name="object 17"/>
            <p:cNvSpPr/>
            <p:nvPr/>
          </p:nvSpPr>
          <p:spPr>
            <a:xfrm>
              <a:off x="7630719" y="502761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595"/>
                  </a:moveTo>
                  <a:lnTo>
                    <a:pt x="26936" y="42595"/>
                  </a:lnTo>
                  <a:lnTo>
                    <a:pt x="32327" y="40366"/>
                  </a:lnTo>
                  <a:lnTo>
                    <a:pt x="36347" y="36347"/>
                  </a:lnTo>
                  <a:lnTo>
                    <a:pt x="40328" y="32365"/>
                  </a:lnTo>
                  <a:lnTo>
                    <a:pt x="42567" y="26936"/>
                  </a:lnTo>
                  <a:lnTo>
                    <a:pt x="42567" y="21316"/>
                  </a:lnTo>
                  <a:lnTo>
                    <a:pt x="42567" y="15659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27" y="2266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30" y="0"/>
                  </a:lnTo>
                  <a:lnTo>
                    <a:pt x="10229" y="2266"/>
                  </a:lnTo>
                  <a:lnTo>
                    <a:pt x="6210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10" y="36347"/>
                  </a:lnTo>
                  <a:lnTo>
                    <a:pt x="10229" y="40366"/>
                  </a:lnTo>
                  <a:lnTo>
                    <a:pt x="15630" y="42595"/>
                  </a:lnTo>
                  <a:lnTo>
                    <a:pt x="21278" y="425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60" name="object 18"/>
            <p:cNvSpPr/>
            <p:nvPr/>
          </p:nvSpPr>
          <p:spPr>
            <a:xfrm>
              <a:off x="8080932" y="4528513"/>
              <a:ext cx="730074" cy="12645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61" name="object 19"/>
            <p:cNvSpPr/>
            <p:nvPr/>
          </p:nvSpPr>
          <p:spPr>
            <a:xfrm>
              <a:off x="4224174" y="540547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46" y="0"/>
                  </a:moveTo>
                  <a:lnTo>
                    <a:pt x="15668" y="0"/>
                  </a:lnTo>
                  <a:lnTo>
                    <a:pt x="10239" y="2238"/>
                  </a:lnTo>
                  <a:lnTo>
                    <a:pt x="2276" y="10229"/>
                  </a:lnTo>
                  <a:lnTo>
                    <a:pt x="0" y="15630"/>
                  </a:lnTo>
                  <a:lnTo>
                    <a:pt x="0" y="26936"/>
                  </a:lnTo>
                  <a:lnTo>
                    <a:pt x="2276" y="32375"/>
                  </a:lnTo>
                  <a:lnTo>
                    <a:pt x="10239" y="40338"/>
                  </a:lnTo>
                  <a:lnTo>
                    <a:pt x="15668" y="42605"/>
                  </a:lnTo>
                  <a:lnTo>
                    <a:pt x="26946" y="42605"/>
                  </a:lnTo>
                  <a:lnTo>
                    <a:pt x="32375" y="40338"/>
                  </a:lnTo>
                  <a:lnTo>
                    <a:pt x="40376" y="32375"/>
                  </a:lnTo>
                  <a:lnTo>
                    <a:pt x="42605" y="26936"/>
                  </a:lnTo>
                  <a:lnTo>
                    <a:pt x="42605" y="15630"/>
                  </a:lnTo>
                  <a:lnTo>
                    <a:pt x="40376" y="10229"/>
                  </a:lnTo>
                  <a:lnTo>
                    <a:pt x="32375" y="2238"/>
                  </a:lnTo>
                  <a:lnTo>
                    <a:pt x="2694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62" name="object 20"/>
            <p:cNvSpPr/>
            <p:nvPr/>
          </p:nvSpPr>
          <p:spPr>
            <a:xfrm>
              <a:off x="4224174" y="540547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26" y="42605"/>
                  </a:moveTo>
                  <a:lnTo>
                    <a:pt x="26946" y="42605"/>
                  </a:lnTo>
                  <a:lnTo>
                    <a:pt x="32375" y="40338"/>
                  </a:lnTo>
                  <a:lnTo>
                    <a:pt x="36356" y="36356"/>
                  </a:lnTo>
                  <a:lnTo>
                    <a:pt x="40376" y="32375"/>
                  </a:lnTo>
                  <a:lnTo>
                    <a:pt x="42605" y="26936"/>
                  </a:lnTo>
                  <a:lnTo>
                    <a:pt x="42605" y="21288"/>
                  </a:lnTo>
                  <a:lnTo>
                    <a:pt x="42605" y="15630"/>
                  </a:lnTo>
                  <a:lnTo>
                    <a:pt x="40376" y="10229"/>
                  </a:lnTo>
                  <a:lnTo>
                    <a:pt x="36356" y="6219"/>
                  </a:lnTo>
                  <a:lnTo>
                    <a:pt x="32375" y="2238"/>
                  </a:lnTo>
                  <a:lnTo>
                    <a:pt x="26946" y="0"/>
                  </a:lnTo>
                  <a:lnTo>
                    <a:pt x="21326" y="0"/>
                  </a:lnTo>
                  <a:lnTo>
                    <a:pt x="15668" y="0"/>
                  </a:lnTo>
                  <a:lnTo>
                    <a:pt x="10239" y="2238"/>
                  </a:lnTo>
                  <a:lnTo>
                    <a:pt x="6257" y="6219"/>
                  </a:lnTo>
                  <a:lnTo>
                    <a:pt x="2276" y="1022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36"/>
                  </a:lnTo>
                  <a:lnTo>
                    <a:pt x="2276" y="32375"/>
                  </a:lnTo>
                  <a:lnTo>
                    <a:pt x="6257" y="36356"/>
                  </a:lnTo>
                  <a:lnTo>
                    <a:pt x="10239" y="40338"/>
                  </a:lnTo>
                  <a:lnTo>
                    <a:pt x="15668" y="42605"/>
                  </a:lnTo>
                  <a:lnTo>
                    <a:pt x="21326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63" name="object 21"/>
            <p:cNvSpPr/>
            <p:nvPr/>
          </p:nvSpPr>
          <p:spPr>
            <a:xfrm>
              <a:off x="5049228" y="383375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68" y="0"/>
                  </a:lnTo>
                  <a:lnTo>
                    <a:pt x="10239" y="2266"/>
                  </a:lnTo>
                  <a:lnTo>
                    <a:pt x="2238" y="10229"/>
                  </a:lnTo>
                  <a:lnTo>
                    <a:pt x="0" y="15659"/>
                  </a:lnTo>
                  <a:lnTo>
                    <a:pt x="0" y="26974"/>
                  </a:lnTo>
                  <a:lnTo>
                    <a:pt x="2238" y="32365"/>
                  </a:lnTo>
                  <a:lnTo>
                    <a:pt x="10239" y="40366"/>
                  </a:lnTo>
                  <a:lnTo>
                    <a:pt x="15668" y="42595"/>
                  </a:lnTo>
                  <a:lnTo>
                    <a:pt x="26936" y="42595"/>
                  </a:lnTo>
                  <a:lnTo>
                    <a:pt x="32375" y="40366"/>
                  </a:lnTo>
                  <a:lnTo>
                    <a:pt x="40376" y="32365"/>
                  </a:lnTo>
                  <a:lnTo>
                    <a:pt x="42605" y="26974"/>
                  </a:lnTo>
                  <a:lnTo>
                    <a:pt x="42605" y="15659"/>
                  </a:lnTo>
                  <a:lnTo>
                    <a:pt x="40376" y="10229"/>
                  </a:lnTo>
                  <a:lnTo>
                    <a:pt x="3237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64" name="object 22"/>
            <p:cNvSpPr/>
            <p:nvPr/>
          </p:nvSpPr>
          <p:spPr>
            <a:xfrm>
              <a:off x="5049228" y="383375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26" y="42595"/>
                  </a:moveTo>
                  <a:lnTo>
                    <a:pt x="26936" y="42595"/>
                  </a:lnTo>
                  <a:lnTo>
                    <a:pt x="32375" y="40366"/>
                  </a:lnTo>
                  <a:lnTo>
                    <a:pt x="36356" y="36385"/>
                  </a:lnTo>
                  <a:lnTo>
                    <a:pt x="40376" y="32365"/>
                  </a:lnTo>
                  <a:lnTo>
                    <a:pt x="42605" y="26974"/>
                  </a:lnTo>
                  <a:lnTo>
                    <a:pt x="42605" y="21316"/>
                  </a:lnTo>
                  <a:lnTo>
                    <a:pt x="42605" y="15659"/>
                  </a:lnTo>
                  <a:lnTo>
                    <a:pt x="40376" y="10229"/>
                  </a:lnTo>
                  <a:lnTo>
                    <a:pt x="36356" y="6248"/>
                  </a:lnTo>
                  <a:lnTo>
                    <a:pt x="32375" y="2266"/>
                  </a:lnTo>
                  <a:lnTo>
                    <a:pt x="26936" y="0"/>
                  </a:lnTo>
                  <a:lnTo>
                    <a:pt x="21326" y="0"/>
                  </a:lnTo>
                  <a:lnTo>
                    <a:pt x="15668" y="0"/>
                  </a:lnTo>
                  <a:lnTo>
                    <a:pt x="10239" y="2266"/>
                  </a:lnTo>
                  <a:lnTo>
                    <a:pt x="6257" y="6248"/>
                  </a:lnTo>
                  <a:lnTo>
                    <a:pt x="223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38" y="32365"/>
                  </a:lnTo>
                  <a:lnTo>
                    <a:pt x="6257" y="36385"/>
                  </a:lnTo>
                  <a:lnTo>
                    <a:pt x="10239" y="40366"/>
                  </a:lnTo>
                  <a:lnTo>
                    <a:pt x="15668" y="42595"/>
                  </a:lnTo>
                  <a:lnTo>
                    <a:pt x="21326" y="425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65" name="object 23"/>
            <p:cNvSpPr/>
            <p:nvPr/>
          </p:nvSpPr>
          <p:spPr>
            <a:xfrm>
              <a:off x="7115407" y="516128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28"/>
                  </a:lnTo>
                  <a:lnTo>
                    <a:pt x="223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10229" y="40366"/>
                  </a:lnTo>
                  <a:lnTo>
                    <a:pt x="15630" y="42595"/>
                  </a:lnTo>
                  <a:lnTo>
                    <a:pt x="26936" y="42595"/>
                  </a:lnTo>
                  <a:lnTo>
                    <a:pt x="32337" y="40366"/>
                  </a:lnTo>
                  <a:lnTo>
                    <a:pt x="40338" y="32365"/>
                  </a:lnTo>
                  <a:lnTo>
                    <a:pt x="42567" y="26936"/>
                  </a:lnTo>
                  <a:lnTo>
                    <a:pt x="42567" y="15659"/>
                  </a:lnTo>
                  <a:lnTo>
                    <a:pt x="40338" y="10229"/>
                  </a:lnTo>
                  <a:lnTo>
                    <a:pt x="32337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66" name="object 24"/>
            <p:cNvSpPr/>
            <p:nvPr/>
          </p:nvSpPr>
          <p:spPr>
            <a:xfrm>
              <a:off x="7115407" y="516128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88" y="42595"/>
                  </a:moveTo>
                  <a:lnTo>
                    <a:pt x="26936" y="42595"/>
                  </a:lnTo>
                  <a:lnTo>
                    <a:pt x="32337" y="40366"/>
                  </a:lnTo>
                  <a:lnTo>
                    <a:pt x="36356" y="36347"/>
                  </a:lnTo>
                  <a:lnTo>
                    <a:pt x="40338" y="32365"/>
                  </a:lnTo>
                  <a:lnTo>
                    <a:pt x="42567" y="26936"/>
                  </a:lnTo>
                  <a:lnTo>
                    <a:pt x="42567" y="21278"/>
                  </a:lnTo>
                  <a:lnTo>
                    <a:pt x="42567" y="15659"/>
                  </a:lnTo>
                  <a:lnTo>
                    <a:pt x="40338" y="10229"/>
                  </a:lnTo>
                  <a:lnTo>
                    <a:pt x="36356" y="6248"/>
                  </a:lnTo>
                  <a:lnTo>
                    <a:pt x="32337" y="2228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29" y="2228"/>
                  </a:lnTo>
                  <a:lnTo>
                    <a:pt x="6219" y="6248"/>
                  </a:lnTo>
                  <a:lnTo>
                    <a:pt x="2238" y="10229"/>
                  </a:lnTo>
                  <a:lnTo>
                    <a:pt x="0" y="15659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6219" y="36347"/>
                  </a:lnTo>
                  <a:lnTo>
                    <a:pt x="10229" y="40366"/>
                  </a:lnTo>
                  <a:lnTo>
                    <a:pt x="15630" y="42595"/>
                  </a:lnTo>
                  <a:lnTo>
                    <a:pt x="21288" y="425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67" name="object 25"/>
            <p:cNvSpPr/>
            <p:nvPr/>
          </p:nvSpPr>
          <p:spPr>
            <a:xfrm>
              <a:off x="7872190" y="432339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28" y="32375"/>
                  </a:lnTo>
                  <a:lnTo>
                    <a:pt x="6210" y="36385"/>
                  </a:lnTo>
                  <a:lnTo>
                    <a:pt x="10229" y="40366"/>
                  </a:lnTo>
                  <a:lnTo>
                    <a:pt x="15630" y="42605"/>
                  </a:lnTo>
                  <a:lnTo>
                    <a:pt x="26936" y="42605"/>
                  </a:lnTo>
                  <a:lnTo>
                    <a:pt x="32365" y="40366"/>
                  </a:lnTo>
                  <a:lnTo>
                    <a:pt x="40328" y="32375"/>
                  </a:lnTo>
                  <a:lnTo>
                    <a:pt x="42605" y="26974"/>
                  </a:lnTo>
                  <a:lnTo>
                    <a:pt x="42605" y="15668"/>
                  </a:lnTo>
                  <a:lnTo>
                    <a:pt x="40328" y="10229"/>
                  </a:lnTo>
                  <a:lnTo>
                    <a:pt x="3236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68" name="object 26"/>
            <p:cNvSpPr/>
            <p:nvPr/>
          </p:nvSpPr>
          <p:spPr>
            <a:xfrm>
              <a:off x="7872190" y="432339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605"/>
                  </a:moveTo>
                  <a:lnTo>
                    <a:pt x="26936" y="42605"/>
                  </a:lnTo>
                  <a:lnTo>
                    <a:pt x="32365" y="40366"/>
                  </a:lnTo>
                  <a:lnTo>
                    <a:pt x="36347" y="36385"/>
                  </a:lnTo>
                  <a:lnTo>
                    <a:pt x="40328" y="32375"/>
                  </a:lnTo>
                  <a:lnTo>
                    <a:pt x="42605" y="26974"/>
                  </a:lnTo>
                  <a:lnTo>
                    <a:pt x="42605" y="21316"/>
                  </a:lnTo>
                  <a:lnTo>
                    <a:pt x="42605" y="15668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65" y="2266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30" y="0"/>
                  </a:lnTo>
                  <a:lnTo>
                    <a:pt x="10229" y="2266"/>
                  </a:lnTo>
                  <a:lnTo>
                    <a:pt x="6210" y="6248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28" y="32375"/>
                  </a:lnTo>
                  <a:lnTo>
                    <a:pt x="6210" y="36385"/>
                  </a:lnTo>
                  <a:lnTo>
                    <a:pt x="10229" y="40366"/>
                  </a:lnTo>
                  <a:lnTo>
                    <a:pt x="15630" y="42605"/>
                  </a:lnTo>
                  <a:lnTo>
                    <a:pt x="21278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69" name="object 27"/>
            <p:cNvSpPr/>
            <p:nvPr/>
          </p:nvSpPr>
          <p:spPr>
            <a:xfrm>
              <a:off x="4439843" y="503578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74" y="0"/>
                  </a:moveTo>
                  <a:lnTo>
                    <a:pt x="15668" y="0"/>
                  </a:lnTo>
                  <a:lnTo>
                    <a:pt x="10229" y="2276"/>
                  </a:lnTo>
                  <a:lnTo>
                    <a:pt x="2266" y="1023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66" y="32375"/>
                  </a:lnTo>
                  <a:lnTo>
                    <a:pt x="10229" y="40376"/>
                  </a:lnTo>
                  <a:lnTo>
                    <a:pt x="15668" y="42605"/>
                  </a:lnTo>
                  <a:lnTo>
                    <a:pt x="26974" y="42605"/>
                  </a:lnTo>
                  <a:lnTo>
                    <a:pt x="32375" y="40376"/>
                  </a:lnTo>
                  <a:lnTo>
                    <a:pt x="40366" y="32375"/>
                  </a:lnTo>
                  <a:lnTo>
                    <a:pt x="42605" y="26936"/>
                  </a:lnTo>
                  <a:lnTo>
                    <a:pt x="42605" y="15668"/>
                  </a:lnTo>
                  <a:lnTo>
                    <a:pt x="40366" y="10239"/>
                  </a:lnTo>
                  <a:lnTo>
                    <a:pt x="36395" y="6257"/>
                  </a:lnTo>
                  <a:lnTo>
                    <a:pt x="32375" y="2276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70" name="object 28"/>
            <p:cNvSpPr/>
            <p:nvPr/>
          </p:nvSpPr>
          <p:spPr>
            <a:xfrm>
              <a:off x="4439843" y="503578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605"/>
                  </a:moveTo>
                  <a:lnTo>
                    <a:pt x="26974" y="42605"/>
                  </a:lnTo>
                  <a:lnTo>
                    <a:pt x="32375" y="40376"/>
                  </a:lnTo>
                  <a:lnTo>
                    <a:pt x="36395" y="36356"/>
                  </a:lnTo>
                  <a:lnTo>
                    <a:pt x="40366" y="32375"/>
                  </a:lnTo>
                  <a:lnTo>
                    <a:pt x="42605" y="26936"/>
                  </a:lnTo>
                  <a:lnTo>
                    <a:pt x="42605" y="21326"/>
                  </a:lnTo>
                  <a:lnTo>
                    <a:pt x="42605" y="15668"/>
                  </a:lnTo>
                  <a:lnTo>
                    <a:pt x="40366" y="10239"/>
                  </a:lnTo>
                  <a:lnTo>
                    <a:pt x="36395" y="6257"/>
                  </a:lnTo>
                  <a:lnTo>
                    <a:pt x="32375" y="2276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68" y="0"/>
                  </a:lnTo>
                  <a:lnTo>
                    <a:pt x="10229" y="2276"/>
                  </a:lnTo>
                  <a:lnTo>
                    <a:pt x="6248" y="6257"/>
                  </a:lnTo>
                  <a:lnTo>
                    <a:pt x="2266" y="1023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36"/>
                  </a:lnTo>
                  <a:lnTo>
                    <a:pt x="2266" y="32375"/>
                  </a:lnTo>
                  <a:lnTo>
                    <a:pt x="6248" y="36356"/>
                  </a:lnTo>
                  <a:lnTo>
                    <a:pt x="10229" y="40376"/>
                  </a:lnTo>
                  <a:lnTo>
                    <a:pt x="15668" y="42605"/>
                  </a:lnTo>
                  <a:lnTo>
                    <a:pt x="21316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71" name="object 29"/>
            <p:cNvSpPr/>
            <p:nvPr/>
          </p:nvSpPr>
          <p:spPr>
            <a:xfrm>
              <a:off x="5135357" y="552418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38"/>
                  </a:lnTo>
                  <a:lnTo>
                    <a:pt x="6248" y="6257"/>
                  </a:lnTo>
                  <a:lnTo>
                    <a:pt x="2228" y="10239"/>
                  </a:lnTo>
                  <a:lnTo>
                    <a:pt x="0" y="15630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10229" y="40338"/>
                  </a:lnTo>
                  <a:lnTo>
                    <a:pt x="15659" y="42605"/>
                  </a:lnTo>
                  <a:lnTo>
                    <a:pt x="26936" y="42605"/>
                  </a:lnTo>
                  <a:lnTo>
                    <a:pt x="32365" y="40338"/>
                  </a:lnTo>
                  <a:lnTo>
                    <a:pt x="40366" y="32375"/>
                  </a:lnTo>
                  <a:lnTo>
                    <a:pt x="42605" y="26936"/>
                  </a:lnTo>
                  <a:lnTo>
                    <a:pt x="42605" y="15630"/>
                  </a:lnTo>
                  <a:lnTo>
                    <a:pt x="40366" y="10239"/>
                  </a:lnTo>
                  <a:lnTo>
                    <a:pt x="36347" y="6257"/>
                  </a:lnTo>
                  <a:lnTo>
                    <a:pt x="32365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72" name="object 30"/>
            <p:cNvSpPr/>
            <p:nvPr/>
          </p:nvSpPr>
          <p:spPr>
            <a:xfrm>
              <a:off x="5135357" y="552418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605"/>
                  </a:moveTo>
                  <a:lnTo>
                    <a:pt x="26936" y="42605"/>
                  </a:lnTo>
                  <a:lnTo>
                    <a:pt x="32365" y="40338"/>
                  </a:lnTo>
                  <a:lnTo>
                    <a:pt x="36347" y="36356"/>
                  </a:lnTo>
                  <a:lnTo>
                    <a:pt x="40366" y="32375"/>
                  </a:lnTo>
                  <a:lnTo>
                    <a:pt x="42605" y="26936"/>
                  </a:lnTo>
                  <a:lnTo>
                    <a:pt x="42605" y="21288"/>
                  </a:lnTo>
                  <a:lnTo>
                    <a:pt x="42605" y="15630"/>
                  </a:lnTo>
                  <a:lnTo>
                    <a:pt x="40366" y="10239"/>
                  </a:lnTo>
                  <a:lnTo>
                    <a:pt x="36347" y="6257"/>
                  </a:lnTo>
                  <a:lnTo>
                    <a:pt x="32365" y="223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59" y="0"/>
                  </a:lnTo>
                  <a:lnTo>
                    <a:pt x="10229" y="2238"/>
                  </a:lnTo>
                  <a:lnTo>
                    <a:pt x="6248" y="6257"/>
                  </a:lnTo>
                  <a:lnTo>
                    <a:pt x="2228" y="1023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6248" y="36356"/>
                  </a:lnTo>
                  <a:lnTo>
                    <a:pt x="10229" y="40338"/>
                  </a:lnTo>
                  <a:lnTo>
                    <a:pt x="15659" y="42605"/>
                  </a:lnTo>
                  <a:lnTo>
                    <a:pt x="21278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73" name="object 31"/>
            <p:cNvSpPr/>
            <p:nvPr/>
          </p:nvSpPr>
          <p:spPr>
            <a:xfrm>
              <a:off x="7364465" y="4319263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46" y="0"/>
                  </a:moveTo>
                  <a:lnTo>
                    <a:pt x="15668" y="0"/>
                  </a:lnTo>
                  <a:lnTo>
                    <a:pt x="10239" y="2238"/>
                  </a:lnTo>
                  <a:lnTo>
                    <a:pt x="2238" y="10239"/>
                  </a:lnTo>
                  <a:lnTo>
                    <a:pt x="0" y="15630"/>
                  </a:lnTo>
                  <a:lnTo>
                    <a:pt x="0" y="26946"/>
                  </a:lnTo>
                  <a:lnTo>
                    <a:pt x="2238" y="32337"/>
                  </a:lnTo>
                  <a:lnTo>
                    <a:pt x="10239" y="40338"/>
                  </a:lnTo>
                  <a:lnTo>
                    <a:pt x="15668" y="42567"/>
                  </a:lnTo>
                  <a:lnTo>
                    <a:pt x="26946" y="42567"/>
                  </a:lnTo>
                  <a:lnTo>
                    <a:pt x="32375" y="40338"/>
                  </a:lnTo>
                  <a:lnTo>
                    <a:pt x="40338" y="32337"/>
                  </a:lnTo>
                  <a:lnTo>
                    <a:pt x="42605" y="26946"/>
                  </a:lnTo>
                  <a:lnTo>
                    <a:pt x="42605" y="15630"/>
                  </a:lnTo>
                  <a:lnTo>
                    <a:pt x="40338" y="10239"/>
                  </a:lnTo>
                  <a:lnTo>
                    <a:pt x="32375" y="2238"/>
                  </a:lnTo>
                  <a:lnTo>
                    <a:pt x="2694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74" name="object 32"/>
            <p:cNvSpPr/>
            <p:nvPr/>
          </p:nvSpPr>
          <p:spPr>
            <a:xfrm>
              <a:off x="7364465" y="4319263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88" y="42567"/>
                  </a:moveTo>
                  <a:lnTo>
                    <a:pt x="26946" y="42567"/>
                  </a:lnTo>
                  <a:lnTo>
                    <a:pt x="32375" y="40338"/>
                  </a:lnTo>
                  <a:lnTo>
                    <a:pt x="36356" y="36356"/>
                  </a:lnTo>
                  <a:lnTo>
                    <a:pt x="40338" y="32337"/>
                  </a:lnTo>
                  <a:lnTo>
                    <a:pt x="42605" y="26946"/>
                  </a:lnTo>
                  <a:lnTo>
                    <a:pt x="42605" y="21288"/>
                  </a:lnTo>
                  <a:lnTo>
                    <a:pt x="42605" y="15630"/>
                  </a:lnTo>
                  <a:lnTo>
                    <a:pt x="40338" y="10239"/>
                  </a:lnTo>
                  <a:lnTo>
                    <a:pt x="36356" y="6219"/>
                  </a:lnTo>
                  <a:lnTo>
                    <a:pt x="32375" y="2238"/>
                  </a:lnTo>
                  <a:lnTo>
                    <a:pt x="26946" y="0"/>
                  </a:lnTo>
                  <a:lnTo>
                    <a:pt x="21288" y="0"/>
                  </a:lnTo>
                  <a:lnTo>
                    <a:pt x="15668" y="0"/>
                  </a:lnTo>
                  <a:lnTo>
                    <a:pt x="10239" y="2238"/>
                  </a:lnTo>
                  <a:lnTo>
                    <a:pt x="6257" y="6219"/>
                  </a:lnTo>
                  <a:lnTo>
                    <a:pt x="2238" y="1023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46"/>
                  </a:lnTo>
                  <a:lnTo>
                    <a:pt x="2238" y="32337"/>
                  </a:lnTo>
                  <a:lnTo>
                    <a:pt x="6257" y="36356"/>
                  </a:lnTo>
                  <a:lnTo>
                    <a:pt x="10239" y="40338"/>
                  </a:lnTo>
                  <a:lnTo>
                    <a:pt x="15668" y="42567"/>
                  </a:lnTo>
                  <a:lnTo>
                    <a:pt x="21288" y="42567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75" name="object 33"/>
            <p:cNvSpPr/>
            <p:nvPr/>
          </p:nvSpPr>
          <p:spPr>
            <a:xfrm>
              <a:off x="3564957" y="3921561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605"/>
                  </a:lnTo>
                  <a:lnTo>
                    <a:pt x="26936" y="4260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28" y="32375"/>
                  </a:lnTo>
                  <a:lnTo>
                    <a:pt x="42595" y="26936"/>
                  </a:lnTo>
                  <a:lnTo>
                    <a:pt x="42595" y="15668"/>
                  </a:lnTo>
                  <a:lnTo>
                    <a:pt x="40328" y="10229"/>
                  </a:lnTo>
                  <a:lnTo>
                    <a:pt x="3236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76" name="object 34"/>
            <p:cNvSpPr/>
            <p:nvPr/>
          </p:nvSpPr>
          <p:spPr>
            <a:xfrm>
              <a:off x="3564957" y="3921561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605"/>
                  </a:moveTo>
                  <a:lnTo>
                    <a:pt x="26936" y="4260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28" y="32375"/>
                  </a:lnTo>
                  <a:lnTo>
                    <a:pt x="42595" y="26936"/>
                  </a:lnTo>
                  <a:lnTo>
                    <a:pt x="42595" y="21316"/>
                  </a:lnTo>
                  <a:lnTo>
                    <a:pt x="42595" y="15668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65" y="2266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59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605"/>
                  </a:lnTo>
                  <a:lnTo>
                    <a:pt x="21278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77" name="object 35"/>
            <p:cNvSpPr/>
            <p:nvPr/>
          </p:nvSpPr>
          <p:spPr>
            <a:xfrm>
              <a:off x="3221955" y="499156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21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10229" y="40366"/>
                  </a:lnTo>
                  <a:lnTo>
                    <a:pt x="15621" y="42595"/>
                  </a:lnTo>
                  <a:lnTo>
                    <a:pt x="26936" y="42595"/>
                  </a:lnTo>
                  <a:lnTo>
                    <a:pt x="32365" y="40366"/>
                  </a:lnTo>
                  <a:lnTo>
                    <a:pt x="40328" y="32365"/>
                  </a:lnTo>
                  <a:lnTo>
                    <a:pt x="42595" y="26974"/>
                  </a:lnTo>
                  <a:lnTo>
                    <a:pt x="42595" y="15659"/>
                  </a:lnTo>
                  <a:lnTo>
                    <a:pt x="40328" y="10229"/>
                  </a:lnTo>
                  <a:lnTo>
                    <a:pt x="3236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78" name="object 36"/>
            <p:cNvSpPr/>
            <p:nvPr/>
          </p:nvSpPr>
          <p:spPr>
            <a:xfrm>
              <a:off x="3221955" y="499156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595"/>
                  </a:moveTo>
                  <a:lnTo>
                    <a:pt x="26936" y="4259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28" y="32365"/>
                  </a:lnTo>
                  <a:lnTo>
                    <a:pt x="42595" y="26974"/>
                  </a:lnTo>
                  <a:lnTo>
                    <a:pt x="42595" y="21316"/>
                  </a:lnTo>
                  <a:lnTo>
                    <a:pt x="42595" y="15659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65" y="2266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20" y="0"/>
                  </a:lnTo>
                  <a:lnTo>
                    <a:pt x="10229" y="2266"/>
                  </a:lnTo>
                  <a:lnTo>
                    <a:pt x="6210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6210" y="36347"/>
                  </a:lnTo>
                  <a:lnTo>
                    <a:pt x="10229" y="40366"/>
                  </a:lnTo>
                  <a:lnTo>
                    <a:pt x="15620" y="42595"/>
                  </a:lnTo>
                  <a:lnTo>
                    <a:pt x="21278" y="425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79" name="object 37"/>
            <p:cNvSpPr/>
            <p:nvPr/>
          </p:nvSpPr>
          <p:spPr>
            <a:xfrm>
              <a:off x="7584927" y="4434797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76"/>
                  </a:lnTo>
                  <a:lnTo>
                    <a:pt x="2238" y="10239"/>
                  </a:lnTo>
                  <a:lnTo>
                    <a:pt x="0" y="15668"/>
                  </a:lnTo>
                  <a:lnTo>
                    <a:pt x="0" y="26946"/>
                  </a:lnTo>
                  <a:lnTo>
                    <a:pt x="2238" y="32375"/>
                  </a:lnTo>
                  <a:lnTo>
                    <a:pt x="6248" y="36356"/>
                  </a:lnTo>
                  <a:lnTo>
                    <a:pt x="10229" y="40376"/>
                  </a:lnTo>
                  <a:lnTo>
                    <a:pt x="15630" y="42605"/>
                  </a:lnTo>
                  <a:lnTo>
                    <a:pt x="26936" y="42605"/>
                  </a:lnTo>
                  <a:lnTo>
                    <a:pt x="32375" y="40376"/>
                  </a:lnTo>
                  <a:lnTo>
                    <a:pt x="40338" y="32375"/>
                  </a:lnTo>
                  <a:lnTo>
                    <a:pt x="42605" y="26946"/>
                  </a:lnTo>
                  <a:lnTo>
                    <a:pt x="42605" y="15668"/>
                  </a:lnTo>
                  <a:lnTo>
                    <a:pt x="40338" y="10239"/>
                  </a:lnTo>
                  <a:lnTo>
                    <a:pt x="32375" y="227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80" name="object 38"/>
            <p:cNvSpPr/>
            <p:nvPr/>
          </p:nvSpPr>
          <p:spPr>
            <a:xfrm>
              <a:off x="7584927" y="4434797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88" y="42605"/>
                  </a:moveTo>
                  <a:lnTo>
                    <a:pt x="26936" y="42605"/>
                  </a:lnTo>
                  <a:lnTo>
                    <a:pt x="32375" y="40376"/>
                  </a:lnTo>
                  <a:lnTo>
                    <a:pt x="36356" y="36356"/>
                  </a:lnTo>
                  <a:lnTo>
                    <a:pt x="40338" y="32375"/>
                  </a:lnTo>
                  <a:lnTo>
                    <a:pt x="42605" y="26946"/>
                  </a:lnTo>
                  <a:lnTo>
                    <a:pt x="42605" y="21326"/>
                  </a:lnTo>
                  <a:lnTo>
                    <a:pt x="42605" y="15668"/>
                  </a:lnTo>
                  <a:lnTo>
                    <a:pt x="40338" y="10239"/>
                  </a:lnTo>
                  <a:lnTo>
                    <a:pt x="36356" y="6257"/>
                  </a:lnTo>
                  <a:lnTo>
                    <a:pt x="32375" y="2276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29" y="2276"/>
                  </a:lnTo>
                  <a:lnTo>
                    <a:pt x="6248" y="6257"/>
                  </a:lnTo>
                  <a:lnTo>
                    <a:pt x="2238" y="1023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46"/>
                  </a:lnTo>
                  <a:lnTo>
                    <a:pt x="2238" y="32375"/>
                  </a:lnTo>
                  <a:lnTo>
                    <a:pt x="6248" y="36356"/>
                  </a:lnTo>
                  <a:lnTo>
                    <a:pt x="10229" y="40376"/>
                  </a:lnTo>
                  <a:lnTo>
                    <a:pt x="15630" y="42605"/>
                  </a:lnTo>
                  <a:lnTo>
                    <a:pt x="21288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81" name="object 39"/>
            <p:cNvSpPr/>
            <p:nvPr/>
          </p:nvSpPr>
          <p:spPr>
            <a:xfrm>
              <a:off x="4201694" y="5224103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68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10229" y="40366"/>
                  </a:lnTo>
                  <a:lnTo>
                    <a:pt x="15668" y="42605"/>
                  </a:lnTo>
                  <a:lnTo>
                    <a:pt x="26936" y="42605"/>
                  </a:lnTo>
                  <a:lnTo>
                    <a:pt x="32365" y="40366"/>
                  </a:lnTo>
                  <a:lnTo>
                    <a:pt x="40366" y="32365"/>
                  </a:lnTo>
                  <a:lnTo>
                    <a:pt x="42605" y="26974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236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82" name="object 40"/>
            <p:cNvSpPr/>
            <p:nvPr/>
          </p:nvSpPr>
          <p:spPr>
            <a:xfrm>
              <a:off x="4201694" y="5224103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605"/>
                  </a:moveTo>
                  <a:lnTo>
                    <a:pt x="26936" y="42605"/>
                  </a:lnTo>
                  <a:lnTo>
                    <a:pt x="32365" y="40366"/>
                  </a:lnTo>
                  <a:lnTo>
                    <a:pt x="36347" y="36385"/>
                  </a:lnTo>
                  <a:lnTo>
                    <a:pt x="40366" y="32365"/>
                  </a:lnTo>
                  <a:lnTo>
                    <a:pt x="42605" y="26974"/>
                  </a:lnTo>
                  <a:lnTo>
                    <a:pt x="42605" y="21316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66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68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6248" y="36385"/>
                  </a:lnTo>
                  <a:lnTo>
                    <a:pt x="10229" y="40366"/>
                  </a:lnTo>
                  <a:lnTo>
                    <a:pt x="15668" y="42605"/>
                  </a:lnTo>
                  <a:lnTo>
                    <a:pt x="21316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83" name="object 41"/>
            <p:cNvSpPr/>
            <p:nvPr/>
          </p:nvSpPr>
          <p:spPr>
            <a:xfrm>
              <a:off x="9054986" y="124688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79">
                  <a:moveTo>
                    <a:pt x="26936" y="0"/>
                  </a:moveTo>
                  <a:lnTo>
                    <a:pt x="15630" y="0"/>
                  </a:lnTo>
                  <a:lnTo>
                    <a:pt x="10229" y="2228"/>
                  </a:lnTo>
                  <a:lnTo>
                    <a:pt x="6210" y="6210"/>
                  </a:lnTo>
                  <a:lnTo>
                    <a:pt x="2228" y="10229"/>
                  </a:lnTo>
                  <a:lnTo>
                    <a:pt x="0" y="15630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10229" y="40328"/>
                  </a:lnTo>
                  <a:lnTo>
                    <a:pt x="15630" y="42605"/>
                  </a:lnTo>
                  <a:lnTo>
                    <a:pt x="26936" y="42605"/>
                  </a:lnTo>
                  <a:lnTo>
                    <a:pt x="32365" y="40328"/>
                  </a:lnTo>
                  <a:lnTo>
                    <a:pt x="40328" y="32365"/>
                  </a:lnTo>
                  <a:lnTo>
                    <a:pt x="42605" y="26936"/>
                  </a:lnTo>
                  <a:lnTo>
                    <a:pt x="42605" y="15630"/>
                  </a:lnTo>
                  <a:lnTo>
                    <a:pt x="40328" y="10229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84" name="object 42"/>
            <p:cNvSpPr/>
            <p:nvPr/>
          </p:nvSpPr>
          <p:spPr>
            <a:xfrm>
              <a:off x="9054986" y="124688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79">
                  <a:moveTo>
                    <a:pt x="21278" y="42605"/>
                  </a:moveTo>
                  <a:lnTo>
                    <a:pt x="26936" y="42605"/>
                  </a:lnTo>
                  <a:lnTo>
                    <a:pt x="32365" y="40328"/>
                  </a:lnTo>
                  <a:lnTo>
                    <a:pt x="36347" y="36347"/>
                  </a:lnTo>
                  <a:lnTo>
                    <a:pt x="40328" y="3236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30"/>
                  </a:lnTo>
                  <a:lnTo>
                    <a:pt x="40328" y="10229"/>
                  </a:lnTo>
                  <a:lnTo>
                    <a:pt x="36347" y="6210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30" y="0"/>
                  </a:lnTo>
                  <a:lnTo>
                    <a:pt x="10229" y="2228"/>
                  </a:lnTo>
                  <a:lnTo>
                    <a:pt x="6210" y="6210"/>
                  </a:lnTo>
                  <a:lnTo>
                    <a:pt x="2228" y="10229"/>
                  </a:lnTo>
                  <a:lnTo>
                    <a:pt x="0" y="15630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10" y="36347"/>
                  </a:lnTo>
                  <a:lnTo>
                    <a:pt x="10229" y="40328"/>
                  </a:lnTo>
                  <a:lnTo>
                    <a:pt x="15630" y="42605"/>
                  </a:lnTo>
                  <a:lnTo>
                    <a:pt x="21278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85" name="object 43"/>
            <p:cNvSpPr/>
            <p:nvPr/>
          </p:nvSpPr>
          <p:spPr>
            <a:xfrm>
              <a:off x="5951635" y="527002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38"/>
                  </a:lnTo>
                  <a:lnTo>
                    <a:pt x="2228" y="10239"/>
                  </a:lnTo>
                  <a:lnTo>
                    <a:pt x="0" y="15630"/>
                  </a:lnTo>
                  <a:lnTo>
                    <a:pt x="0" y="26946"/>
                  </a:lnTo>
                  <a:lnTo>
                    <a:pt x="2228" y="32375"/>
                  </a:lnTo>
                  <a:lnTo>
                    <a:pt x="10229" y="40338"/>
                  </a:lnTo>
                  <a:lnTo>
                    <a:pt x="15659" y="42605"/>
                  </a:lnTo>
                  <a:lnTo>
                    <a:pt x="26936" y="42605"/>
                  </a:lnTo>
                  <a:lnTo>
                    <a:pt x="32365" y="40338"/>
                  </a:lnTo>
                  <a:lnTo>
                    <a:pt x="40366" y="32375"/>
                  </a:lnTo>
                  <a:lnTo>
                    <a:pt x="42605" y="26946"/>
                  </a:lnTo>
                  <a:lnTo>
                    <a:pt x="42605" y="15630"/>
                  </a:lnTo>
                  <a:lnTo>
                    <a:pt x="40366" y="10239"/>
                  </a:lnTo>
                  <a:lnTo>
                    <a:pt x="32365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86" name="object 44"/>
            <p:cNvSpPr/>
            <p:nvPr/>
          </p:nvSpPr>
          <p:spPr>
            <a:xfrm>
              <a:off x="5951635" y="527002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605"/>
                  </a:moveTo>
                  <a:lnTo>
                    <a:pt x="26936" y="42605"/>
                  </a:lnTo>
                  <a:lnTo>
                    <a:pt x="32365" y="40338"/>
                  </a:lnTo>
                  <a:lnTo>
                    <a:pt x="36347" y="36356"/>
                  </a:lnTo>
                  <a:lnTo>
                    <a:pt x="40366" y="32375"/>
                  </a:lnTo>
                  <a:lnTo>
                    <a:pt x="42605" y="26946"/>
                  </a:lnTo>
                  <a:lnTo>
                    <a:pt x="42605" y="21288"/>
                  </a:lnTo>
                  <a:lnTo>
                    <a:pt x="42605" y="15630"/>
                  </a:lnTo>
                  <a:lnTo>
                    <a:pt x="40366" y="10239"/>
                  </a:lnTo>
                  <a:lnTo>
                    <a:pt x="36347" y="6219"/>
                  </a:lnTo>
                  <a:lnTo>
                    <a:pt x="32365" y="2238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38"/>
                  </a:lnTo>
                  <a:lnTo>
                    <a:pt x="6248" y="6219"/>
                  </a:lnTo>
                  <a:lnTo>
                    <a:pt x="2228" y="1023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46"/>
                  </a:lnTo>
                  <a:lnTo>
                    <a:pt x="2228" y="32375"/>
                  </a:lnTo>
                  <a:lnTo>
                    <a:pt x="6248" y="36356"/>
                  </a:lnTo>
                  <a:lnTo>
                    <a:pt x="10229" y="40338"/>
                  </a:lnTo>
                  <a:lnTo>
                    <a:pt x="15659" y="42605"/>
                  </a:lnTo>
                  <a:lnTo>
                    <a:pt x="21316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87" name="object 45"/>
            <p:cNvSpPr/>
            <p:nvPr/>
          </p:nvSpPr>
          <p:spPr>
            <a:xfrm>
              <a:off x="6381122" y="5060719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74" y="0"/>
                  </a:moveTo>
                  <a:lnTo>
                    <a:pt x="15659" y="0"/>
                  </a:lnTo>
                  <a:lnTo>
                    <a:pt x="10229" y="2228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10229" y="40328"/>
                  </a:lnTo>
                  <a:lnTo>
                    <a:pt x="15659" y="42595"/>
                  </a:lnTo>
                  <a:lnTo>
                    <a:pt x="26974" y="42595"/>
                  </a:lnTo>
                  <a:lnTo>
                    <a:pt x="32365" y="40328"/>
                  </a:lnTo>
                  <a:lnTo>
                    <a:pt x="40366" y="32365"/>
                  </a:lnTo>
                  <a:lnTo>
                    <a:pt x="42605" y="26936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2365" y="222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88" name="object 46"/>
            <p:cNvSpPr/>
            <p:nvPr/>
          </p:nvSpPr>
          <p:spPr>
            <a:xfrm>
              <a:off x="6381122" y="5060719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595"/>
                  </a:moveTo>
                  <a:lnTo>
                    <a:pt x="26974" y="42595"/>
                  </a:lnTo>
                  <a:lnTo>
                    <a:pt x="32365" y="40328"/>
                  </a:lnTo>
                  <a:lnTo>
                    <a:pt x="36385" y="36347"/>
                  </a:lnTo>
                  <a:lnTo>
                    <a:pt x="40366" y="3236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6385" y="6248"/>
                  </a:lnTo>
                  <a:lnTo>
                    <a:pt x="32365" y="2228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6248" y="36347"/>
                  </a:lnTo>
                  <a:lnTo>
                    <a:pt x="10229" y="40328"/>
                  </a:lnTo>
                  <a:lnTo>
                    <a:pt x="15659" y="42595"/>
                  </a:lnTo>
                  <a:lnTo>
                    <a:pt x="21316" y="425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89" name="object 47"/>
            <p:cNvSpPr/>
            <p:nvPr/>
          </p:nvSpPr>
          <p:spPr>
            <a:xfrm>
              <a:off x="9119502" y="4396537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38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10229" y="40366"/>
                  </a:lnTo>
                  <a:lnTo>
                    <a:pt x="15630" y="42605"/>
                  </a:lnTo>
                  <a:lnTo>
                    <a:pt x="26936" y="42605"/>
                  </a:lnTo>
                  <a:lnTo>
                    <a:pt x="32365" y="40366"/>
                  </a:lnTo>
                  <a:lnTo>
                    <a:pt x="40328" y="32375"/>
                  </a:lnTo>
                  <a:lnTo>
                    <a:pt x="42605" y="26936"/>
                  </a:lnTo>
                  <a:lnTo>
                    <a:pt x="42605" y="15668"/>
                  </a:lnTo>
                  <a:lnTo>
                    <a:pt x="40328" y="10229"/>
                  </a:lnTo>
                  <a:lnTo>
                    <a:pt x="32365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90" name="object 48"/>
            <p:cNvSpPr/>
            <p:nvPr/>
          </p:nvSpPr>
          <p:spPr>
            <a:xfrm>
              <a:off x="9119502" y="4396537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1278" y="42605"/>
                  </a:moveTo>
                  <a:lnTo>
                    <a:pt x="26936" y="42605"/>
                  </a:lnTo>
                  <a:lnTo>
                    <a:pt x="32365" y="40366"/>
                  </a:lnTo>
                  <a:lnTo>
                    <a:pt x="36347" y="36356"/>
                  </a:lnTo>
                  <a:lnTo>
                    <a:pt x="40328" y="32375"/>
                  </a:lnTo>
                  <a:lnTo>
                    <a:pt x="42605" y="26936"/>
                  </a:lnTo>
                  <a:lnTo>
                    <a:pt x="42605" y="21316"/>
                  </a:lnTo>
                  <a:lnTo>
                    <a:pt x="42605" y="15668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65" y="223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30" y="0"/>
                  </a:lnTo>
                  <a:lnTo>
                    <a:pt x="10229" y="2238"/>
                  </a:lnTo>
                  <a:lnTo>
                    <a:pt x="6210" y="6248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6210" y="36356"/>
                  </a:lnTo>
                  <a:lnTo>
                    <a:pt x="10229" y="40366"/>
                  </a:lnTo>
                  <a:lnTo>
                    <a:pt x="15630" y="42605"/>
                  </a:lnTo>
                  <a:lnTo>
                    <a:pt x="21278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91" name="object 49"/>
            <p:cNvSpPr/>
            <p:nvPr/>
          </p:nvSpPr>
          <p:spPr>
            <a:xfrm>
              <a:off x="5468316" y="476800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46" y="0"/>
                  </a:moveTo>
                  <a:lnTo>
                    <a:pt x="15630" y="0"/>
                  </a:lnTo>
                  <a:lnTo>
                    <a:pt x="10239" y="2228"/>
                  </a:lnTo>
                  <a:lnTo>
                    <a:pt x="223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10239" y="40366"/>
                  </a:lnTo>
                  <a:lnTo>
                    <a:pt x="15630" y="42595"/>
                  </a:lnTo>
                  <a:lnTo>
                    <a:pt x="26946" y="42595"/>
                  </a:lnTo>
                  <a:lnTo>
                    <a:pt x="32337" y="40366"/>
                  </a:lnTo>
                  <a:lnTo>
                    <a:pt x="40338" y="32365"/>
                  </a:lnTo>
                  <a:lnTo>
                    <a:pt x="42567" y="26936"/>
                  </a:lnTo>
                  <a:lnTo>
                    <a:pt x="42567" y="15659"/>
                  </a:lnTo>
                  <a:lnTo>
                    <a:pt x="40338" y="10229"/>
                  </a:lnTo>
                  <a:lnTo>
                    <a:pt x="32337" y="2228"/>
                  </a:lnTo>
                  <a:lnTo>
                    <a:pt x="2694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92" name="object 50"/>
            <p:cNvSpPr/>
            <p:nvPr/>
          </p:nvSpPr>
          <p:spPr>
            <a:xfrm>
              <a:off x="5468316" y="476800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88" y="42595"/>
                  </a:moveTo>
                  <a:lnTo>
                    <a:pt x="26946" y="42595"/>
                  </a:lnTo>
                  <a:lnTo>
                    <a:pt x="32337" y="40366"/>
                  </a:lnTo>
                  <a:lnTo>
                    <a:pt x="36356" y="36347"/>
                  </a:lnTo>
                  <a:lnTo>
                    <a:pt x="40338" y="32365"/>
                  </a:lnTo>
                  <a:lnTo>
                    <a:pt x="42567" y="26936"/>
                  </a:lnTo>
                  <a:lnTo>
                    <a:pt x="42567" y="21278"/>
                  </a:lnTo>
                  <a:lnTo>
                    <a:pt x="42567" y="15659"/>
                  </a:lnTo>
                  <a:lnTo>
                    <a:pt x="40338" y="10229"/>
                  </a:lnTo>
                  <a:lnTo>
                    <a:pt x="36356" y="6248"/>
                  </a:lnTo>
                  <a:lnTo>
                    <a:pt x="32337" y="2228"/>
                  </a:lnTo>
                  <a:lnTo>
                    <a:pt x="2694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39" y="2228"/>
                  </a:lnTo>
                  <a:lnTo>
                    <a:pt x="6219" y="6248"/>
                  </a:lnTo>
                  <a:lnTo>
                    <a:pt x="2238" y="10229"/>
                  </a:lnTo>
                  <a:lnTo>
                    <a:pt x="0" y="15659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6219" y="36347"/>
                  </a:lnTo>
                  <a:lnTo>
                    <a:pt x="10239" y="40366"/>
                  </a:lnTo>
                  <a:lnTo>
                    <a:pt x="15630" y="42595"/>
                  </a:lnTo>
                  <a:lnTo>
                    <a:pt x="21288" y="425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93" name="object 51"/>
            <p:cNvSpPr/>
            <p:nvPr/>
          </p:nvSpPr>
          <p:spPr>
            <a:xfrm>
              <a:off x="5134622" y="365598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21" y="0"/>
                  </a:lnTo>
                  <a:lnTo>
                    <a:pt x="10229" y="222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10229" y="40366"/>
                  </a:lnTo>
                  <a:lnTo>
                    <a:pt x="15621" y="42595"/>
                  </a:lnTo>
                  <a:lnTo>
                    <a:pt x="26936" y="42595"/>
                  </a:lnTo>
                  <a:lnTo>
                    <a:pt x="32365" y="40366"/>
                  </a:lnTo>
                  <a:lnTo>
                    <a:pt x="40328" y="32365"/>
                  </a:lnTo>
                  <a:lnTo>
                    <a:pt x="42595" y="26936"/>
                  </a:lnTo>
                  <a:lnTo>
                    <a:pt x="42595" y="15659"/>
                  </a:lnTo>
                  <a:lnTo>
                    <a:pt x="40328" y="10229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94" name="object 52"/>
            <p:cNvSpPr/>
            <p:nvPr/>
          </p:nvSpPr>
          <p:spPr>
            <a:xfrm>
              <a:off x="5134622" y="365598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595"/>
                  </a:moveTo>
                  <a:lnTo>
                    <a:pt x="26936" y="4259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28" y="32365"/>
                  </a:lnTo>
                  <a:lnTo>
                    <a:pt x="42595" y="26936"/>
                  </a:lnTo>
                  <a:lnTo>
                    <a:pt x="42595" y="21316"/>
                  </a:lnTo>
                  <a:lnTo>
                    <a:pt x="42595" y="15659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20" y="0"/>
                  </a:lnTo>
                  <a:lnTo>
                    <a:pt x="10229" y="2228"/>
                  </a:lnTo>
                  <a:lnTo>
                    <a:pt x="6210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10" y="36347"/>
                  </a:lnTo>
                  <a:lnTo>
                    <a:pt x="10229" y="40366"/>
                  </a:lnTo>
                  <a:lnTo>
                    <a:pt x="15620" y="42595"/>
                  </a:lnTo>
                  <a:lnTo>
                    <a:pt x="21278" y="425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95" name="object 53"/>
            <p:cNvSpPr/>
            <p:nvPr/>
          </p:nvSpPr>
          <p:spPr>
            <a:xfrm>
              <a:off x="7553594" y="206603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68" y="0"/>
                  </a:lnTo>
                  <a:lnTo>
                    <a:pt x="10229" y="2238"/>
                  </a:lnTo>
                  <a:lnTo>
                    <a:pt x="2228" y="10239"/>
                  </a:lnTo>
                  <a:lnTo>
                    <a:pt x="0" y="15630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10229" y="40338"/>
                  </a:lnTo>
                  <a:lnTo>
                    <a:pt x="15668" y="42605"/>
                  </a:lnTo>
                  <a:lnTo>
                    <a:pt x="26936" y="42605"/>
                  </a:lnTo>
                  <a:lnTo>
                    <a:pt x="32365" y="40338"/>
                  </a:lnTo>
                  <a:lnTo>
                    <a:pt x="40328" y="32375"/>
                  </a:lnTo>
                  <a:lnTo>
                    <a:pt x="42605" y="26936"/>
                  </a:lnTo>
                  <a:lnTo>
                    <a:pt x="42605" y="15630"/>
                  </a:lnTo>
                  <a:lnTo>
                    <a:pt x="40328" y="10239"/>
                  </a:lnTo>
                  <a:lnTo>
                    <a:pt x="32365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96" name="object 54"/>
            <p:cNvSpPr/>
            <p:nvPr/>
          </p:nvSpPr>
          <p:spPr>
            <a:xfrm>
              <a:off x="7553594" y="206603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605"/>
                  </a:moveTo>
                  <a:lnTo>
                    <a:pt x="26936" y="42605"/>
                  </a:lnTo>
                  <a:lnTo>
                    <a:pt x="32365" y="40338"/>
                  </a:lnTo>
                  <a:lnTo>
                    <a:pt x="36347" y="36356"/>
                  </a:lnTo>
                  <a:lnTo>
                    <a:pt x="40328" y="32375"/>
                  </a:lnTo>
                  <a:lnTo>
                    <a:pt x="42605" y="26936"/>
                  </a:lnTo>
                  <a:lnTo>
                    <a:pt x="42605" y="21288"/>
                  </a:lnTo>
                  <a:lnTo>
                    <a:pt x="42605" y="15630"/>
                  </a:lnTo>
                  <a:lnTo>
                    <a:pt x="40328" y="10239"/>
                  </a:lnTo>
                  <a:lnTo>
                    <a:pt x="36347" y="6219"/>
                  </a:lnTo>
                  <a:lnTo>
                    <a:pt x="32365" y="223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68" y="0"/>
                  </a:lnTo>
                  <a:lnTo>
                    <a:pt x="10229" y="2238"/>
                  </a:lnTo>
                  <a:lnTo>
                    <a:pt x="6248" y="6219"/>
                  </a:lnTo>
                  <a:lnTo>
                    <a:pt x="2228" y="1023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6248" y="36356"/>
                  </a:lnTo>
                  <a:lnTo>
                    <a:pt x="10229" y="40338"/>
                  </a:lnTo>
                  <a:lnTo>
                    <a:pt x="15668" y="42605"/>
                  </a:lnTo>
                  <a:lnTo>
                    <a:pt x="21278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97" name="object 55"/>
            <p:cNvSpPr/>
            <p:nvPr/>
          </p:nvSpPr>
          <p:spPr>
            <a:xfrm>
              <a:off x="7445798" y="119254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6974" y="0"/>
                  </a:moveTo>
                  <a:lnTo>
                    <a:pt x="15668" y="0"/>
                  </a:lnTo>
                  <a:lnTo>
                    <a:pt x="10229" y="2266"/>
                  </a:lnTo>
                  <a:lnTo>
                    <a:pt x="2266" y="1022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66" y="32365"/>
                  </a:lnTo>
                  <a:lnTo>
                    <a:pt x="10229" y="40366"/>
                  </a:lnTo>
                  <a:lnTo>
                    <a:pt x="15668" y="42605"/>
                  </a:lnTo>
                  <a:lnTo>
                    <a:pt x="26974" y="42605"/>
                  </a:lnTo>
                  <a:lnTo>
                    <a:pt x="32375" y="40366"/>
                  </a:lnTo>
                  <a:lnTo>
                    <a:pt x="36385" y="36385"/>
                  </a:lnTo>
                  <a:lnTo>
                    <a:pt x="40366" y="32365"/>
                  </a:lnTo>
                  <a:lnTo>
                    <a:pt x="42605" y="26974"/>
                  </a:lnTo>
                  <a:lnTo>
                    <a:pt x="42605" y="15668"/>
                  </a:lnTo>
                  <a:lnTo>
                    <a:pt x="40366" y="10229"/>
                  </a:lnTo>
                  <a:lnTo>
                    <a:pt x="32375" y="2266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98" name="object 56"/>
            <p:cNvSpPr/>
            <p:nvPr/>
          </p:nvSpPr>
          <p:spPr>
            <a:xfrm>
              <a:off x="7445798" y="119254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316" y="42605"/>
                  </a:moveTo>
                  <a:lnTo>
                    <a:pt x="26974" y="42605"/>
                  </a:lnTo>
                  <a:lnTo>
                    <a:pt x="32375" y="40366"/>
                  </a:lnTo>
                  <a:lnTo>
                    <a:pt x="36385" y="36385"/>
                  </a:lnTo>
                  <a:lnTo>
                    <a:pt x="40366" y="32365"/>
                  </a:lnTo>
                  <a:lnTo>
                    <a:pt x="42605" y="26974"/>
                  </a:lnTo>
                  <a:lnTo>
                    <a:pt x="42605" y="21316"/>
                  </a:lnTo>
                  <a:lnTo>
                    <a:pt x="42605" y="15668"/>
                  </a:lnTo>
                  <a:lnTo>
                    <a:pt x="40366" y="10229"/>
                  </a:lnTo>
                  <a:lnTo>
                    <a:pt x="36385" y="6248"/>
                  </a:lnTo>
                  <a:lnTo>
                    <a:pt x="32375" y="2266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68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66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66" y="32365"/>
                  </a:lnTo>
                  <a:lnTo>
                    <a:pt x="6248" y="36385"/>
                  </a:lnTo>
                  <a:lnTo>
                    <a:pt x="10229" y="40366"/>
                  </a:lnTo>
                  <a:lnTo>
                    <a:pt x="15668" y="42605"/>
                  </a:lnTo>
                  <a:lnTo>
                    <a:pt x="21316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99" name="object 57"/>
            <p:cNvSpPr/>
            <p:nvPr/>
          </p:nvSpPr>
          <p:spPr>
            <a:xfrm>
              <a:off x="9028448" y="3375218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6936" y="4259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00" name="object 58"/>
            <p:cNvSpPr/>
            <p:nvPr/>
          </p:nvSpPr>
          <p:spPr>
            <a:xfrm>
              <a:off x="9028448" y="3375218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1278" y="42595"/>
                  </a:moveTo>
                  <a:lnTo>
                    <a:pt x="26936" y="4259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21316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59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1278" y="425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01" name="object 59"/>
            <p:cNvSpPr/>
            <p:nvPr/>
          </p:nvSpPr>
          <p:spPr>
            <a:xfrm>
              <a:off x="6653775" y="5612007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68" y="0"/>
                  </a:lnTo>
                  <a:lnTo>
                    <a:pt x="10229" y="2266"/>
                  </a:lnTo>
                  <a:lnTo>
                    <a:pt x="223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68" y="42595"/>
                  </a:lnTo>
                  <a:lnTo>
                    <a:pt x="26936" y="42595"/>
                  </a:lnTo>
                  <a:lnTo>
                    <a:pt x="32375" y="40366"/>
                  </a:lnTo>
                  <a:lnTo>
                    <a:pt x="40338" y="32365"/>
                  </a:lnTo>
                  <a:lnTo>
                    <a:pt x="42605" y="26936"/>
                  </a:lnTo>
                  <a:lnTo>
                    <a:pt x="42605" y="15659"/>
                  </a:lnTo>
                  <a:lnTo>
                    <a:pt x="40338" y="10229"/>
                  </a:lnTo>
                  <a:lnTo>
                    <a:pt x="3237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02" name="object 60"/>
            <p:cNvSpPr/>
            <p:nvPr/>
          </p:nvSpPr>
          <p:spPr>
            <a:xfrm>
              <a:off x="6653775" y="5612007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88" y="42595"/>
                  </a:moveTo>
                  <a:lnTo>
                    <a:pt x="26936" y="42595"/>
                  </a:lnTo>
                  <a:lnTo>
                    <a:pt x="32375" y="40366"/>
                  </a:lnTo>
                  <a:lnTo>
                    <a:pt x="36356" y="36347"/>
                  </a:lnTo>
                  <a:lnTo>
                    <a:pt x="40338" y="32365"/>
                  </a:lnTo>
                  <a:lnTo>
                    <a:pt x="42605" y="26936"/>
                  </a:lnTo>
                  <a:lnTo>
                    <a:pt x="42605" y="21316"/>
                  </a:lnTo>
                  <a:lnTo>
                    <a:pt x="42605" y="15659"/>
                  </a:lnTo>
                  <a:lnTo>
                    <a:pt x="40338" y="10229"/>
                  </a:lnTo>
                  <a:lnTo>
                    <a:pt x="36356" y="6248"/>
                  </a:lnTo>
                  <a:lnTo>
                    <a:pt x="32375" y="2266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68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3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68" y="42595"/>
                  </a:lnTo>
                  <a:lnTo>
                    <a:pt x="21288" y="425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03" name="object 61"/>
            <p:cNvSpPr/>
            <p:nvPr/>
          </p:nvSpPr>
          <p:spPr>
            <a:xfrm>
              <a:off x="4161962" y="4695671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28"/>
                  </a:lnTo>
                  <a:lnTo>
                    <a:pt x="2266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66" y="32327"/>
                  </a:lnTo>
                  <a:lnTo>
                    <a:pt x="10229" y="40328"/>
                  </a:lnTo>
                  <a:lnTo>
                    <a:pt x="15659" y="42567"/>
                  </a:lnTo>
                  <a:lnTo>
                    <a:pt x="26936" y="42567"/>
                  </a:lnTo>
                  <a:lnTo>
                    <a:pt x="32365" y="40328"/>
                  </a:lnTo>
                  <a:lnTo>
                    <a:pt x="40366" y="32327"/>
                  </a:lnTo>
                  <a:lnTo>
                    <a:pt x="42595" y="26936"/>
                  </a:lnTo>
                  <a:lnTo>
                    <a:pt x="42595" y="15621"/>
                  </a:lnTo>
                  <a:lnTo>
                    <a:pt x="40366" y="10229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04" name="object 62"/>
            <p:cNvSpPr/>
            <p:nvPr/>
          </p:nvSpPr>
          <p:spPr>
            <a:xfrm>
              <a:off x="4161962" y="4695671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567"/>
                  </a:moveTo>
                  <a:lnTo>
                    <a:pt x="26936" y="42567"/>
                  </a:lnTo>
                  <a:lnTo>
                    <a:pt x="32365" y="40328"/>
                  </a:lnTo>
                  <a:lnTo>
                    <a:pt x="36347" y="36347"/>
                  </a:lnTo>
                  <a:lnTo>
                    <a:pt x="40366" y="32327"/>
                  </a:lnTo>
                  <a:lnTo>
                    <a:pt x="42595" y="26936"/>
                  </a:lnTo>
                  <a:lnTo>
                    <a:pt x="42595" y="21278"/>
                  </a:lnTo>
                  <a:lnTo>
                    <a:pt x="42595" y="15621"/>
                  </a:lnTo>
                  <a:lnTo>
                    <a:pt x="40366" y="10229"/>
                  </a:lnTo>
                  <a:lnTo>
                    <a:pt x="36347" y="6210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28"/>
                  </a:lnTo>
                  <a:lnTo>
                    <a:pt x="6248" y="6210"/>
                  </a:lnTo>
                  <a:lnTo>
                    <a:pt x="2266" y="10229"/>
                  </a:lnTo>
                  <a:lnTo>
                    <a:pt x="0" y="15621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66" y="32327"/>
                  </a:lnTo>
                  <a:lnTo>
                    <a:pt x="6248" y="36347"/>
                  </a:lnTo>
                  <a:lnTo>
                    <a:pt x="10229" y="40328"/>
                  </a:lnTo>
                  <a:lnTo>
                    <a:pt x="15659" y="42567"/>
                  </a:lnTo>
                  <a:lnTo>
                    <a:pt x="21316" y="42567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05" name="object 63"/>
            <p:cNvSpPr/>
            <p:nvPr/>
          </p:nvSpPr>
          <p:spPr>
            <a:xfrm>
              <a:off x="3404650" y="567305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46" y="0"/>
                  </a:moveTo>
                  <a:lnTo>
                    <a:pt x="15668" y="0"/>
                  </a:lnTo>
                  <a:lnTo>
                    <a:pt x="10239" y="2228"/>
                  </a:lnTo>
                  <a:lnTo>
                    <a:pt x="2238" y="10229"/>
                  </a:lnTo>
                  <a:lnTo>
                    <a:pt x="0" y="15630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10239" y="40328"/>
                  </a:lnTo>
                  <a:lnTo>
                    <a:pt x="15668" y="42605"/>
                  </a:lnTo>
                  <a:lnTo>
                    <a:pt x="26946" y="42605"/>
                  </a:lnTo>
                  <a:lnTo>
                    <a:pt x="32375" y="40328"/>
                  </a:lnTo>
                  <a:lnTo>
                    <a:pt x="40376" y="32365"/>
                  </a:lnTo>
                  <a:lnTo>
                    <a:pt x="42605" y="26936"/>
                  </a:lnTo>
                  <a:lnTo>
                    <a:pt x="42605" y="15630"/>
                  </a:lnTo>
                  <a:lnTo>
                    <a:pt x="40376" y="10229"/>
                  </a:lnTo>
                  <a:lnTo>
                    <a:pt x="32375" y="2228"/>
                  </a:lnTo>
                  <a:lnTo>
                    <a:pt x="2694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06" name="object 64"/>
            <p:cNvSpPr/>
            <p:nvPr/>
          </p:nvSpPr>
          <p:spPr>
            <a:xfrm>
              <a:off x="3404650" y="567305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26" y="42605"/>
                  </a:moveTo>
                  <a:lnTo>
                    <a:pt x="26946" y="42605"/>
                  </a:lnTo>
                  <a:lnTo>
                    <a:pt x="32375" y="40328"/>
                  </a:lnTo>
                  <a:lnTo>
                    <a:pt x="36356" y="36347"/>
                  </a:lnTo>
                  <a:lnTo>
                    <a:pt x="40376" y="3236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30"/>
                  </a:lnTo>
                  <a:lnTo>
                    <a:pt x="40376" y="10229"/>
                  </a:lnTo>
                  <a:lnTo>
                    <a:pt x="36356" y="6210"/>
                  </a:lnTo>
                  <a:lnTo>
                    <a:pt x="32375" y="2228"/>
                  </a:lnTo>
                  <a:lnTo>
                    <a:pt x="26946" y="0"/>
                  </a:lnTo>
                  <a:lnTo>
                    <a:pt x="21326" y="0"/>
                  </a:lnTo>
                  <a:lnTo>
                    <a:pt x="15668" y="0"/>
                  </a:lnTo>
                  <a:lnTo>
                    <a:pt x="10239" y="2228"/>
                  </a:lnTo>
                  <a:lnTo>
                    <a:pt x="6257" y="6210"/>
                  </a:lnTo>
                  <a:lnTo>
                    <a:pt x="2238" y="10229"/>
                  </a:lnTo>
                  <a:lnTo>
                    <a:pt x="0" y="15630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6257" y="36347"/>
                  </a:lnTo>
                  <a:lnTo>
                    <a:pt x="10239" y="40328"/>
                  </a:lnTo>
                  <a:lnTo>
                    <a:pt x="15668" y="42605"/>
                  </a:lnTo>
                  <a:lnTo>
                    <a:pt x="21326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07" name="object 65"/>
            <p:cNvSpPr/>
            <p:nvPr/>
          </p:nvSpPr>
          <p:spPr>
            <a:xfrm>
              <a:off x="7015066" y="4816077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6936" y="4259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08" name="object 66"/>
            <p:cNvSpPr/>
            <p:nvPr/>
          </p:nvSpPr>
          <p:spPr>
            <a:xfrm>
              <a:off x="7015066" y="4816077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595"/>
                  </a:moveTo>
                  <a:lnTo>
                    <a:pt x="26936" y="4259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21278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59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1278" y="425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09" name="object 67"/>
            <p:cNvSpPr/>
            <p:nvPr/>
          </p:nvSpPr>
          <p:spPr>
            <a:xfrm>
              <a:off x="4734994" y="563847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10229" y="40328"/>
                  </a:lnTo>
                  <a:lnTo>
                    <a:pt x="15630" y="42605"/>
                  </a:lnTo>
                  <a:lnTo>
                    <a:pt x="26936" y="42605"/>
                  </a:lnTo>
                  <a:lnTo>
                    <a:pt x="32365" y="40328"/>
                  </a:lnTo>
                  <a:lnTo>
                    <a:pt x="40328" y="32365"/>
                  </a:lnTo>
                  <a:lnTo>
                    <a:pt x="42605" y="26936"/>
                  </a:lnTo>
                  <a:lnTo>
                    <a:pt x="42605" y="15668"/>
                  </a:lnTo>
                  <a:lnTo>
                    <a:pt x="40328" y="10229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10" name="object 68"/>
            <p:cNvSpPr/>
            <p:nvPr/>
          </p:nvSpPr>
          <p:spPr>
            <a:xfrm>
              <a:off x="4734994" y="563847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605"/>
                  </a:moveTo>
                  <a:lnTo>
                    <a:pt x="26936" y="42605"/>
                  </a:lnTo>
                  <a:lnTo>
                    <a:pt x="32365" y="40328"/>
                  </a:lnTo>
                  <a:lnTo>
                    <a:pt x="36347" y="36347"/>
                  </a:lnTo>
                  <a:lnTo>
                    <a:pt x="40328" y="3236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68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30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28"/>
                  </a:lnTo>
                  <a:lnTo>
                    <a:pt x="15630" y="42605"/>
                  </a:lnTo>
                  <a:lnTo>
                    <a:pt x="21278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11" name="object 69"/>
            <p:cNvSpPr/>
            <p:nvPr/>
          </p:nvSpPr>
          <p:spPr>
            <a:xfrm>
              <a:off x="7549688" y="189815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68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68" y="42595"/>
                  </a:lnTo>
                  <a:lnTo>
                    <a:pt x="26936" y="4259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605" y="26936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12" name="object 70"/>
            <p:cNvSpPr/>
            <p:nvPr/>
          </p:nvSpPr>
          <p:spPr>
            <a:xfrm>
              <a:off x="7549688" y="189815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595"/>
                  </a:moveTo>
                  <a:lnTo>
                    <a:pt x="26936" y="4259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605" y="26936"/>
                  </a:lnTo>
                  <a:lnTo>
                    <a:pt x="42605" y="21316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68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68" y="42595"/>
                  </a:lnTo>
                  <a:lnTo>
                    <a:pt x="21316" y="425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13" name="object 71"/>
            <p:cNvSpPr/>
            <p:nvPr/>
          </p:nvSpPr>
          <p:spPr>
            <a:xfrm>
              <a:off x="9175902" y="408679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28"/>
                  </a:lnTo>
                  <a:lnTo>
                    <a:pt x="6219" y="6210"/>
                  </a:lnTo>
                  <a:lnTo>
                    <a:pt x="2238" y="10229"/>
                  </a:lnTo>
                  <a:lnTo>
                    <a:pt x="0" y="15630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10229" y="40328"/>
                  </a:lnTo>
                  <a:lnTo>
                    <a:pt x="15630" y="42605"/>
                  </a:lnTo>
                  <a:lnTo>
                    <a:pt x="26936" y="42605"/>
                  </a:lnTo>
                  <a:lnTo>
                    <a:pt x="32337" y="40328"/>
                  </a:lnTo>
                  <a:lnTo>
                    <a:pt x="40338" y="32365"/>
                  </a:lnTo>
                  <a:lnTo>
                    <a:pt x="42567" y="26936"/>
                  </a:lnTo>
                  <a:lnTo>
                    <a:pt x="42567" y="15630"/>
                  </a:lnTo>
                  <a:lnTo>
                    <a:pt x="40338" y="10229"/>
                  </a:lnTo>
                  <a:lnTo>
                    <a:pt x="36356" y="6210"/>
                  </a:lnTo>
                  <a:lnTo>
                    <a:pt x="32337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14" name="object 72"/>
            <p:cNvSpPr/>
            <p:nvPr/>
          </p:nvSpPr>
          <p:spPr>
            <a:xfrm>
              <a:off x="9175902" y="408679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1288" y="42605"/>
                  </a:moveTo>
                  <a:lnTo>
                    <a:pt x="26936" y="42605"/>
                  </a:lnTo>
                  <a:lnTo>
                    <a:pt x="32337" y="40328"/>
                  </a:lnTo>
                  <a:lnTo>
                    <a:pt x="36356" y="36347"/>
                  </a:lnTo>
                  <a:lnTo>
                    <a:pt x="40338" y="32365"/>
                  </a:lnTo>
                  <a:lnTo>
                    <a:pt x="42567" y="26936"/>
                  </a:lnTo>
                  <a:lnTo>
                    <a:pt x="42567" y="21278"/>
                  </a:lnTo>
                  <a:lnTo>
                    <a:pt x="42567" y="15630"/>
                  </a:lnTo>
                  <a:lnTo>
                    <a:pt x="40338" y="10229"/>
                  </a:lnTo>
                  <a:lnTo>
                    <a:pt x="36356" y="6210"/>
                  </a:lnTo>
                  <a:lnTo>
                    <a:pt x="32337" y="2228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29" y="2228"/>
                  </a:lnTo>
                  <a:lnTo>
                    <a:pt x="6219" y="6210"/>
                  </a:lnTo>
                  <a:lnTo>
                    <a:pt x="2238" y="10229"/>
                  </a:lnTo>
                  <a:lnTo>
                    <a:pt x="0" y="15630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6219" y="36347"/>
                  </a:lnTo>
                  <a:lnTo>
                    <a:pt x="10229" y="40328"/>
                  </a:lnTo>
                  <a:lnTo>
                    <a:pt x="15630" y="42605"/>
                  </a:lnTo>
                  <a:lnTo>
                    <a:pt x="21288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15" name="object 73"/>
            <p:cNvSpPr/>
            <p:nvPr/>
          </p:nvSpPr>
          <p:spPr>
            <a:xfrm>
              <a:off x="4602641" y="4611318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28"/>
                  </a:lnTo>
                  <a:lnTo>
                    <a:pt x="2238" y="1022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10229" y="40366"/>
                  </a:lnTo>
                  <a:lnTo>
                    <a:pt x="15630" y="42605"/>
                  </a:lnTo>
                  <a:lnTo>
                    <a:pt x="26936" y="42605"/>
                  </a:lnTo>
                  <a:lnTo>
                    <a:pt x="32337" y="40366"/>
                  </a:lnTo>
                  <a:lnTo>
                    <a:pt x="40338" y="32365"/>
                  </a:lnTo>
                  <a:lnTo>
                    <a:pt x="42567" y="26936"/>
                  </a:lnTo>
                  <a:lnTo>
                    <a:pt x="42567" y="15668"/>
                  </a:lnTo>
                  <a:lnTo>
                    <a:pt x="40338" y="10229"/>
                  </a:lnTo>
                  <a:lnTo>
                    <a:pt x="32337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16" name="object 74"/>
            <p:cNvSpPr/>
            <p:nvPr/>
          </p:nvSpPr>
          <p:spPr>
            <a:xfrm>
              <a:off x="4602641" y="4611318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88" y="42605"/>
                  </a:moveTo>
                  <a:lnTo>
                    <a:pt x="26936" y="42605"/>
                  </a:lnTo>
                  <a:lnTo>
                    <a:pt x="32337" y="40366"/>
                  </a:lnTo>
                  <a:lnTo>
                    <a:pt x="36356" y="36347"/>
                  </a:lnTo>
                  <a:lnTo>
                    <a:pt x="40338" y="32365"/>
                  </a:lnTo>
                  <a:lnTo>
                    <a:pt x="42567" y="26936"/>
                  </a:lnTo>
                  <a:lnTo>
                    <a:pt x="42567" y="21316"/>
                  </a:lnTo>
                  <a:lnTo>
                    <a:pt x="42567" y="15668"/>
                  </a:lnTo>
                  <a:lnTo>
                    <a:pt x="40338" y="10229"/>
                  </a:lnTo>
                  <a:lnTo>
                    <a:pt x="36356" y="6248"/>
                  </a:lnTo>
                  <a:lnTo>
                    <a:pt x="32337" y="2228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29" y="2228"/>
                  </a:lnTo>
                  <a:lnTo>
                    <a:pt x="6219" y="6248"/>
                  </a:lnTo>
                  <a:lnTo>
                    <a:pt x="2238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6219" y="36347"/>
                  </a:lnTo>
                  <a:lnTo>
                    <a:pt x="10229" y="40366"/>
                  </a:lnTo>
                  <a:lnTo>
                    <a:pt x="15630" y="42605"/>
                  </a:lnTo>
                  <a:lnTo>
                    <a:pt x="21288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17" name="object 75"/>
            <p:cNvSpPr/>
            <p:nvPr/>
          </p:nvSpPr>
          <p:spPr>
            <a:xfrm>
              <a:off x="6714231" y="548031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30" y="0"/>
                  </a:lnTo>
                  <a:lnTo>
                    <a:pt x="10239" y="2228"/>
                  </a:lnTo>
                  <a:lnTo>
                    <a:pt x="6219" y="6210"/>
                  </a:lnTo>
                  <a:lnTo>
                    <a:pt x="2238" y="10229"/>
                  </a:lnTo>
                  <a:lnTo>
                    <a:pt x="0" y="15630"/>
                  </a:lnTo>
                  <a:lnTo>
                    <a:pt x="0" y="26936"/>
                  </a:lnTo>
                  <a:lnTo>
                    <a:pt x="2238" y="32375"/>
                  </a:lnTo>
                  <a:lnTo>
                    <a:pt x="6219" y="36356"/>
                  </a:lnTo>
                  <a:lnTo>
                    <a:pt x="10239" y="40328"/>
                  </a:lnTo>
                  <a:lnTo>
                    <a:pt x="15630" y="42605"/>
                  </a:lnTo>
                  <a:lnTo>
                    <a:pt x="26936" y="42605"/>
                  </a:lnTo>
                  <a:lnTo>
                    <a:pt x="32375" y="40328"/>
                  </a:lnTo>
                  <a:lnTo>
                    <a:pt x="40338" y="32375"/>
                  </a:lnTo>
                  <a:lnTo>
                    <a:pt x="42605" y="26936"/>
                  </a:lnTo>
                  <a:lnTo>
                    <a:pt x="42605" y="15630"/>
                  </a:lnTo>
                  <a:lnTo>
                    <a:pt x="40338" y="10229"/>
                  </a:lnTo>
                  <a:lnTo>
                    <a:pt x="3237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18" name="object 76"/>
            <p:cNvSpPr/>
            <p:nvPr/>
          </p:nvSpPr>
          <p:spPr>
            <a:xfrm>
              <a:off x="6714231" y="548031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88" y="42605"/>
                  </a:moveTo>
                  <a:lnTo>
                    <a:pt x="26936" y="42605"/>
                  </a:lnTo>
                  <a:lnTo>
                    <a:pt x="32375" y="40328"/>
                  </a:lnTo>
                  <a:lnTo>
                    <a:pt x="36356" y="36356"/>
                  </a:lnTo>
                  <a:lnTo>
                    <a:pt x="40338" y="3237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30"/>
                  </a:lnTo>
                  <a:lnTo>
                    <a:pt x="40338" y="10229"/>
                  </a:lnTo>
                  <a:lnTo>
                    <a:pt x="36356" y="6210"/>
                  </a:lnTo>
                  <a:lnTo>
                    <a:pt x="32375" y="2228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39" y="2228"/>
                  </a:lnTo>
                  <a:lnTo>
                    <a:pt x="6219" y="6210"/>
                  </a:lnTo>
                  <a:lnTo>
                    <a:pt x="2238" y="10229"/>
                  </a:lnTo>
                  <a:lnTo>
                    <a:pt x="0" y="15630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38" y="32375"/>
                  </a:lnTo>
                  <a:lnTo>
                    <a:pt x="6219" y="36356"/>
                  </a:lnTo>
                  <a:lnTo>
                    <a:pt x="10239" y="40328"/>
                  </a:lnTo>
                  <a:lnTo>
                    <a:pt x="15630" y="42605"/>
                  </a:lnTo>
                  <a:lnTo>
                    <a:pt x="21288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19" name="object 77"/>
            <p:cNvSpPr/>
            <p:nvPr/>
          </p:nvSpPr>
          <p:spPr>
            <a:xfrm>
              <a:off x="9180999" y="565313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6936" y="0"/>
                  </a:moveTo>
                  <a:lnTo>
                    <a:pt x="15621" y="0"/>
                  </a:lnTo>
                  <a:lnTo>
                    <a:pt x="10229" y="2276"/>
                  </a:lnTo>
                  <a:lnTo>
                    <a:pt x="2228" y="1023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10229" y="40376"/>
                  </a:lnTo>
                  <a:lnTo>
                    <a:pt x="15621" y="42605"/>
                  </a:lnTo>
                  <a:lnTo>
                    <a:pt x="26936" y="42605"/>
                  </a:lnTo>
                  <a:lnTo>
                    <a:pt x="32365" y="40376"/>
                  </a:lnTo>
                  <a:lnTo>
                    <a:pt x="40328" y="32375"/>
                  </a:lnTo>
                  <a:lnTo>
                    <a:pt x="42595" y="26936"/>
                  </a:lnTo>
                  <a:lnTo>
                    <a:pt x="42595" y="15668"/>
                  </a:lnTo>
                  <a:lnTo>
                    <a:pt x="40328" y="10239"/>
                  </a:lnTo>
                  <a:lnTo>
                    <a:pt x="32365" y="227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20" name="object 78"/>
            <p:cNvSpPr/>
            <p:nvPr/>
          </p:nvSpPr>
          <p:spPr>
            <a:xfrm>
              <a:off x="9180997" y="565313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1278" y="42605"/>
                  </a:moveTo>
                  <a:lnTo>
                    <a:pt x="26936" y="42605"/>
                  </a:lnTo>
                  <a:lnTo>
                    <a:pt x="32365" y="40376"/>
                  </a:lnTo>
                  <a:lnTo>
                    <a:pt x="36347" y="36356"/>
                  </a:lnTo>
                  <a:lnTo>
                    <a:pt x="40328" y="32375"/>
                  </a:lnTo>
                  <a:lnTo>
                    <a:pt x="42595" y="26936"/>
                  </a:lnTo>
                  <a:lnTo>
                    <a:pt x="42595" y="21326"/>
                  </a:lnTo>
                  <a:lnTo>
                    <a:pt x="42595" y="15668"/>
                  </a:lnTo>
                  <a:lnTo>
                    <a:pt x="40328" y="10239"/>
                  </a:lnTo>
                  <a:lnTo>
                    <a:pt x="36347" y="6257"/>
                  </a:lnTo>
                  <a:lnTo>
                    <a:pt x="32365" y="2276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20" y="0"/>
                  </a:lnTo>
                  <a:lnTo>
                    <a:pt x="10229" y="2276"/>
                  </a:lnTo>
                  <a:lnTo>
                    <a:pt x="6210" y="6257"/>
                  </a:lnTo>
                  <a:lnTo>
                    <a:pt x="2228" y="1023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6210" y="36356"/>
                  </a:lnTo>
                  <a:lnTo>
                    <a:pt x="10229" y="40376"/>
                  </a:lnTo>
                  <a:lnTo>
                    <a:pt x="15620" y="42605"/>
                  </a:lnTo>
                  <a:lnTo>
                    <a:pt x="21278" y="42605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21" name="object 79"/>
            <p:cNvSpPr/>
            <p:nvPr/>
          </p:nvSpPr>
          <p:spPr>
            <a:xfrm>
              <a:off x="8457322" y="110111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79">
                  <a:moveTo>
                    <a:pt x="26936" y="0"/>
                  </a:moveTo>
                  <a:lnTo>
                    <a:pt x="15659" y="0"/>
                  </a:lnTo>
                  <a:lnTo>
                    <a:pt x="10229" y="2276"/>
                  </a:lnTo>
                  <a:lnTo>
                    <a:pt x="2228" y="1023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28" y="32375"/>
                  </a:lnTo>
                  <a:lnTo>
                    <a:pt x="10229" y="40376"/>
                  </a:lnTo>
                  <a:lnTo>
                    <a:pt x="15659" y="42605"/>
                  </a:lnTo>
                  <a:lnTo>
                    <a:pt x="26936" y="42605"/>
                  </a:lnTo>
                  <a:lnTo>
                    <a:pt x="32365" y="40376"/>
                  </a:lnTo>
                  <a:lnTo>
                    <a:pt x="40366" y="32375"/>
                  </a:lnTo>
                  <a:lnTo>
                    <a:pt x="42605" y="26974"/>
                  </a:lnTo>
                  <a:lnTo>
                    <a:pt x="42605" y="15668"/>
                  </a:lnTo>
                  <a:lnTo>
                    <a:pt x="40366" y="10239"/>
                  </a:lnTo>
                  <a:lnTo>
                    <a:pt x="32365" y="227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22" name="object 80"/>
            <p:cNvSpPr/>
            <p:nvPr/>
          </p:nvSpPr>
          <p:spPr>
            <a:xfrm>
              <a:off x="8457322" y="110111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79">
                  <a:moveTo>
                    <a:pt x="21316" y="42605"/>
                  </a:moveTo>
                  <a:lnTo>
                    <a:pt x="26936" y="42605"/>
                  </a:lnTo>
                  <a:lnTo>
                    <a:pt x="32365" y="40376"/>
                  </a:lnTo>
                  <a:lnTo>
                    <a:pt x="36347" y="36395"/>
                  </a:lnTo>
                  <a:lnTo>
                    <a:pt x="40366" y="32375"/>
                  </a:lnTo>
                  <a:lnTo>
                    <a:pt x="42605" y="26974"/>
                  </a:lnTo>
                  <a:lnTo>
                    <a:pt x="42605" y="21326"/>
                  </a:lnTo>
                  <a:lnTo>
                    <a:pt x="42605" y="15668"/>
                  </a:lnTo>
                  <a:lnTo>
                    <a:pt x="40366" y="10239"/>
                  </a:lnTo>
                  <a:lnTo>
                    <a:pt x="36347" y="6257"/>
                  </a:lnTo>
                  <a:lnTo>
                    <a:pt x="32365" y="2276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76"/>
                  </a:lnTo>
                  <a:lnTo>
                    <a:pt x="6248" y="6257"/>
                  </a:lnTo>
                  <a:lnTo>
                    <a:pt x="2228" y="1023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74"/>
                  </a:lnTo>
                  <a:lnTo>
                    <a:pt x="2228" y="32375"/>
                  </a:lnTo>
                  <a:lnTo>
                    <a:pt x="6248" y="36395"/>
                  </a:lnTo>
                  <a:lnTo>
                    <a:pt x="10229" y="40376"/>
                  </a:lnTo>
                  <a:lnTo>
                    <a:pt x="15659" y="42605"/>
                  </a:lnTo>
                  <a:lnTo>
                    <a:pt x="21316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23" name="object 81"/>
            <p:cNvSpPr/>
            <p:nvPr/>
          </p:nvSpPr>
          <p:spPr>
            <a:xfrm>
              <a:off x="5210273" y="565115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21" y="0"/>
                  </a:lnTo>
                  <a:lnTo>
                    <a:pt x="10229" y="2228"/>
                  </a:lnTo>
                  <a:lnTo>
                    <a:pt x="6210" y="6210"/>
                  </a:lnTo>
                  <a:lnTo>
                    <a:pt x="2228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28" y="32327"/>
                  </a:lnTo>
                  <a:lnTo>
                    <a:pt x="6210" y="36347"/>
                  </a:lnTo>
                  <a:lnTo>
                    <a:pt x="10229" y="40328"/>
                  </a:lnTo>
                  <a:lnTo>
                    <a:pt x="15621" y="42567"/>
                  </a:lnTo>
                  <a:lnTo>
                    <a:pt x="26936" y="42567"/>
                  </a:lnTo>
                  <a:lnTo>
                    <a:pt x="32327" y="40328"/>
                  </a:lnTo>
                  <a:lnTo>
                    <a:pt x="36347" y="36347"/>
                  </a:lnTo>
                  <a:lnTo>
                    <a:pt x="40328" y="32327"/>
                  </a:lnTo>
                  <a:lnTo>
                    <a:pt x="42557" y="26936"/>
                  </a:lnTo>
                  <a:lnTo>
                    <a:pt x="42557" y="15621"/>
                  </a:lnTo>
                  <a:lnTo>
                    <a:pt x="40328" y="10229"/>
                  </a:lnTo>
                  <a:lnTo>
                    <a:pt x="36347" y="6210"/>
                  </a:lnTo>
                  <a:lnTo>
                    <a:pt x="32327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24" name="object 82"/>
            <p:cNvSpPr/>
            <p:nvPr/>
          </p:nvSpPr>
          <p:spPr>
            <a:xfrm>
              <a:off x="5210273" y="565115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567"/>
                  </a:moveTo>
                  <a:lnTo>
                    <a:pt x="26936" y="42567"/>
                  </a:lnTo>
                  <a:lnTo>
                    <a:pt x="32327" y="40328"/>
                  </a:lnTo>
                  <a:lnTo>
                    <a:pt x="36347" y="36347"/>
                  </a:lnTo>
                  <a:lnTo>
                    <a:pt x="40328" y="32327"/>
                  </a:lnTo>
                  <a:lnTo>
                    <a:pt x="42557" y="26936"/>
                  </a:lnTo>
                  <a:lnTo>
                    <a:pt x="42557" y="21278"/>
                  </a:lnTo>
                  <a:lnTo>
                    <a:pt x="42557" y="15620"/>
                  </a:lnTo>
                  <a:lnTo>
                    <a:pt x="40328" y="10229"/>
                  </a:lnTo>
                  <a:lnTo>
                    <a:pt x="36347" y="6210"/>
                  </a:lnTo>
                  <a:lnTo>
                    <a:pt x="32327" y="222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21" y="0"/>
                  </a:lnTo>
                  <a:lnTo>
                    <a:pt x="10229" y="2228"/>
                  </a:lnTo>
                  <a:lnTo>
                    <a:pt x="6210" y="6210"/>
                  </a:lnTo>
                  <a:lnTo>
                    <a:pt x="2228" y="10229"/>
                  </a:lnTo>
                  <a:lnTo>
                    <a:pt x="0" y="15620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28" y="32327"/>
                  </a:lnTo>
                  <a:lnTo>
                    <a:pt x="6210" y="36347"/>
                  </a:lnTo>
                  <a:lnTo>
                    <a:pt x="10229" y="40328"/>
                  </a:lnTo>
                  <a:lnTo>
                    <a:pt x="15621" y="42567"/>
                  </a:lnTo>
                  <a:lnTo>
                    <a:pt x="21278" y="42567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25" name="object 83"/>
            <p:cNvSpPr/>
            <p:nvPr/>
          </p:nvSpPr>
          <p:spPr>
            <a:xfrm>
              <a:off x="4301751" y="4228057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74" y="0"/>
                  </a:moveTo>
                  <a:lnTo>
                    <a:pt x="15659" y="0"/>
                  </a:lnTo>
                  <a:lnTo>
                    <a:pt x="10229" y="2238"/>
                  </a:lnTo>
                  <a:lnTo>
                    <a:pt x="2266" y="1023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66" y="32375"/>
                  </a:lnTo>
                  <a:lnTo>
                    <a:pt x="10229" y="40376"/>
                  </a:lnTo>
                  <a:lnTo>
                    <a:pt x="15659" y="42605"/>
                  </a:lnTo>
                  <a:lnTo>
                    <a:pt x="26974" y="42605"/>
                  </a:lnTo>
                  <a:lnTo>
                    <a:pt x="32365" y="40376"/>
                  </a:lnTo>
                  <a:lnTo>
                    <a:pt x="36347" y="36356"/>
                  </a:lnTo>
                  <a:lnTo>
                    <a:pt x="40366" y="32375"/>
                  </a:lnTo>
                  <a:lnTo>
                    <a:pt x="42595" y="26936"/>
                  </a:lnTo>
                  <a:lnTo>
                    <a:pt x="42595" y="15668"/>
                  </a:lnTo>
                  <a:lnTo>
                    <a:pt x="40366" y="10239"/>
                  </a:lnTo>
                  <a:lnTo>
                    <a:pt x="36347" y="6257"/>
                  </a:lnTo>
                  <a:lnTo>
                    <a:pt x="32365" y="223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26" name="object 84"/>
            <p:cNvSpPr/>
            <p:nvPr/>
          </p:nvSpPr>
          <p:spPr>
            <a:xfrm>
              <a:off x="4301751" y="4228057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605"/>
                  </a:moveTo>
                  <a:lnTo>
                    <a:pt x="26974" y="42605"/>
                  </a:lnTo>
                  <a:lnTo>
                    <a:pt x="32365" y="40376"/>
                  </a:lnTo>
                  <a:lnTo>
                    <a:pt x="36347" y="36356"/>
                  </a:lnTo>
                  <a:lnTo>
                    <a:pt x="40366" y="32375"/>
                  </a:lnTo>
                  <a:lnTo>
                    <a:pt x="42595" y="26936"/>
                  </a:lnTo>
                  <a:lnTo>
                    <a:pt x="42595" y="21288"/>
                  </a:lnTo>
                  <a:lnTo>
                    <a:pt x="42595" y="15668"/>
                  </a:lnTo>
                  <a:lnTo>
                    <a:pt x="40366" y="10239"/>
                  </a:lnTo>
                  <a:lnTo>
                    <a:pt x="36347" y="6257"/>
                  </a:lnTo>
                  <a:lnTo>
                    <a:pt x="32365" y="2238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38"/>
                  </a:lnTo>
                  <a:lnTo>
                    <a:pt x="6248" y="6257"/>
                  </a:lnTo>
                  <a:lnTo>
                    <a:pt x="2266" y="10239"/>
                  </a:lnTo>
                  <a:lnTo>
                    <a:pt x="0" y="15668"/>
                  </a:lnTo>
                  <a:lnTo>
                    <a:pt x="0" y="21288"/>
                  </a:lnTo>
                  <a:lnTo>
                    <a:pt x="0" y="26936"/>
                  </a:lnTo>
                  <a:lnTo>
                    <a:pt x="2266" y="32375"/>
                  </a:lnTo>
                  <a:lnTo>
                    <a:pt x="6248" y="36356"/>
                  </a:lnTo>
                  <a:lnTo>
                    <a:pt x="10229" y="40376"/>
                  </a:lnTo>
                  <a:lnTo>
                    <a:pt x="15659" y="42605"/>
                  </a:lnTo>
                  <a:lnTo>
                    <a:pt x="21316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27" name="object 85"/>
            <p:cNvSpPr/>
            <p:nvPr/>
          </p:nvSpPr>
          <p:spPr>
            <a:xfrm>
              <a:off x="8954930" y="5214438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6936" y="0"/>
                  </a:moveTo>
                  <a:lnTo>
                    <a:pt x="15668" y="0"/>
                  </a:lnTo>
                  <a:lnTo>
                    <a:pt x="10229" y="2238"/>
                  </a:lnTo>
                  <a:lnTo>
                    <a:pt x="6248" y="6248"/>
                  </a:lnTo>
                  <a:lnTo>
                    <a:pt x="2238" y="1022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38" y="32375"/>
                  </a:lnTo>
                  <a:lnTo>
                    <a:pt x="6248" y="36356"/>
                  </a:lnTo>
                  <a:lnTo>
                    <a:pt x="10229" y="40366"/>
                  </a:lnTo>
                  <a:lnTo>
                    <a:pt x="15668" y="42605"/>
                  </a:lnTo>
                  <a:lnTo>
                    <a:pt x="26936" y="42605"/>
                  </a:lnTo>
                  <a:lnTo>
                    <a:pt x="32375" y="40366"/>
                  </a:lnTo>
                  <a:lnTo>
                    <a:pt x="36356" y="36356"/>
                  </a:lnTo>
                  <a:lnTo>
                    <a:pt x="40366" y="32375"/>
                  </a:lnTo>
                  <a:lnTo>
                    <a:pt x="42605" y="26936"/>
                  </a:lnTo>
                  <a:lnTo>
                    <a:pt x="42605" y="15668"/>
                  </a:lnTo>
                  <a:lnTo>
                    <a:pt x="40366" y="10229"/>
                  </a:lnTo>
                  <a:lnTo>
                    <a:pt x="36356" y="6248"/>
                  </a:lnTo>
                  <a:lnTo>
                    <a:pt x="32375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28" name="object 86"/>
            <p:cNvSpPr/>
            <p:nvPr/>
          </p:nvSpPr>
          <p:spPr>
            <a:xfrm>
              <a:off x="8954930" y="5214438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1316" y="42605"/>
                  </a:moveTo>
                  <a:lnTo>
                    <a:pt x="26936" y="42605"/>
                  </a:lnTo>
                  <a:lnTo>
                    <a:pt x="32375" y="40366"/>
                  </a:lnTo>
                  <a:lnTo>
                    <a:pt x="36356" y="36356"/>
                  </a:lnTo>
                  <a:lnTo>
                    <a:pt x="40366" y="32375"/>
                  </a:lnTo>
                  <a:lnTo>
                    <a:pt x="42605" y="26936"/>
                  </a:lnTo>
                  <a:lnTo>
                    <a:pt x="42605" y="21316"/>
                  </a:lnTo>
                  <a:lnTo>
                    <a:pt x="42605" y="15668"/>
                  </a:lnTo>
                  <a:lnTo>
                    <a:pt x="40366" y="10229"/>
                  </a:lnTo>
                  <a:lnTo>
                    <a:pt x="36356" y="6248"/>
                  </a:lnTo>
                  <a:lnTo>
                    <a:pt x="32375" y="2238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68" y="0"/>
                  </a:lnTo>
                  <a:lnTo>
                    <a:pt x="10229" y="2238"/>
                  </a:lnTo>
                  <a:lnTo>
                    <a:pt x="6248" y="6248"/>
                  </a:lnTo>
                  <a:lnTo>
                    <a:pt x="2238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38" y="32375"/>
                  </a:lnTo>
                  <a:lnTo>
                    <a:pt x="6248" y="36356"/>
                  </a:lnTo>
                  <a:lnTo>
                    <a:pt x="10229" y="40366"/>
                  </a:lnTo>
                  <a:lnTo>
                    <a:pt x="15668" y="42605"/>
                  </a:lnTo>
                  <a:lnTo>
                    <a:pt x="21316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29" name="object 87"/>
            <p:cNvSpPr/>
            <p:nvPr/>
          </p:nvSpPr>
          <p:spPr>
            <a:xfrm>
              <a:off x="4220190" y="475250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74" y="0"/>
                  </a:moveTo>
                  <a:lnTo>
                    <a:pt x="15668" y="0"/>
                  </a:lnTo>
                  <a:lnTo>
                    <a:pt x="10239" y="2238"/>
                  </a:lnTo>
                  <a:lnTo>
                    <a:pt x="2276" y="10239"/>
                  </a:lnTo>
                  <a:lnTo>
                    <a:pt x="0" y="15668"/>
                  </a:lnTo>
                  <a:lnTo>
                    <a:pt x="0" y="26946"/>
                  </a:lnTo>
                  <a:lnTo>
                    <a:pt x="2276" y="32375"/>
                  </a:lnTo>
                  <a:lnTo>
                    <a:pt x="10239" y="40376"/>
                  </a:lnTo>
                  <a:lnTo>
                    <a:pt x="15668" y="42605"/>
                  </a:lnTo>
                  <a:lnTo>
                    <a:pt x="26974" y="42605"/>
                  </a:lnTo>
                  <a:lnTo>
                    <a:pt x="32375" y="40376"/>
                  </a:lnTo>
                  <a:lnTo>
                    <a:pt x="40376" y="32375"/>
                  </a:lnTo>
                  <a:lnTo>
                    <a:pt x="42605" y="26946"/>
                  </a:lnTo>
                  <a:lnTo>
                    <a:pt x="42605" y="15668"/>
                  </a:lnTo>
                  <a:lnTo>
                    <a:pt x="40376" y="10239"/>
                  </a:lnTo>
                  <a:lnTo>
                    <a:pt x="32375" y="223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30" name="object 88"/>
            <p:cNvSpPr/>
            <p:nvPr/>
          </p:nvSpPr>
          <p:spPr>
            <a:xfrm>
              <a:off x="4220190" y="475250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26" y="42605"/>
                  </a:moveTo>
                  <a:lnTo>
                    <a:pt x="26974" y="42605"/>
                  </a:lnTo>
                  <a:lnTo>
                    <a:pt x="32375" y="40376"/>
                  </a:lnTo>
                  <a:lnTo>
                    <a:pt x="36395" y="36356"/>
                  </a:lnTo>
                  <a:lnTo>
                    <a:pt x="40376" y="32375"/>
                  </a:lnTo>
                  <a:lnTo>
                    <a:pt x="42605" y="26946"/>
                  </a:lnTo>
                  <a:lnTo>
                    <a:pt x="42605" y="21326"/>
                  </a:lnTo>
                  <a:lnTo>
                    <a:pt x="42605" y="15668"/>
                  </a:lnTo>
                  <a:lnTo>
                    <a:pt x="40376" y="10239"/>
                  </a:lnTo>
                  <a:lnTo>
                    <a:pt x="36395" y="6257"/>
                  </a:lnTo>
                  <a:lnTo>
                    <a:pt x="32375" y="2238"/>
                  </a:lnTo>
                  <a:lnTo>
                    <a:pt x="26974" y="0"/>
                  </a:lnTo>
                  <a:lnTo>
                    <a:pt x="21326" y="0"/>
                  </a:lnTo>
                  <a:lnTo>
                    <a:pt x="15668" y="0"/>
                  </a:lnTo>
                  <a:lnTo>
                    <a:pt x="10239" y="2238"/>
                  </a:lnTo>
                  <a:lnTo>
                    <a:pt x="6257" y="6257"/>
                  </a:lnTo>
                  <a:lnTo>
                    <a:pt x="2276" y="1023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46"/>
                  </a:lnTo>
                  <a:lnTo>
                    <a:pt x="2276" y="32375"/>
                  </a:lnTo>
                  <a:lnTo>
                    <a:pt x="6257" y="36356"/>
                  </a:lnTo>
                  <a:lnTo>
                    <a:pt x="10239" y="40376"/>
                  </a:lnTo>
                  <a:lnTo>
                    <a:pt x="15668" y="42605"/>
                  </a:lnTo>
                  <a:lnTo>
                    <a:pt x="21326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31" name="object 89"/>
            <p:cNvSpPr/>
            <p:nvPr/>
          </p:nvSpPr>
          <p:spPr>
            <a:xfrm>
              <a:off x="4635087" y="4722719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74" y="0"/>
                  </a:moveTo>
                  <a:lnTo>
                    <a:pt x="15659" y="0"/>
                  </a:lnTo>
                  <a:lnTo>
                    <a:pt x="10229" y="2238"/>
                  </a:lnTo>
                  <a:lnTo>
                    <a:pt x="2266" y="10239"/>
                  </a:lnTo>
                  <a:lnTo>
                    <a:pt x="0" y="15630"/>
                  </a:lnTo>
                  <a:lnTo>
                    <a:pt x="0" y="26936"/>
                  </a:lnTo>
                  <a:lnTo>
                    <a:pt x="2266" y="32337"/>
                  </a:lnTo>
                  <a:lnTo>
                    <a:pt x="10229" y="40338"/>
                  </a:lnTo>
                  <a:lnTo>
                    <a:pt x="15659" y="42567"/>
                  </a:lnTo>
                  <a:lnTo>
                    <a:pt x="26974" y="42567"/>
                  </a:lnTo>
                  <a:lnTo>
                    <a:pt x="32365" y="40338"/>
                  </a:lnTo>
                  <a:lnTo>
                    <a:pt x="40366" y="32337"/>
                  </a:lnTo>
                  <a:lnTo>
                    <a:pt x="42605" y="26936"/>
                  </a:lnTo>
                  <a:lnTo>
                    <a:pt x="42605" y="15630"/>
                  </a:lnTo>
                  <a:lnTo>
                    <a:pt x="40366" y="10239"/>
                  </a:lnTo>
                  <a:lnTo>
                    <a:pt x="32365" y="223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32" name="object 90"/>
            <p:cNvSpPr/>
            <p:nvPr/>
          </p:nvSpPr>
          <p:spPr>
            <a:xfrm>
              <a:off x="4635087" y="4722719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567"/>
                  </a:moveTo>
                  <a:lnTo>
                    <a:pt x="26974" y="42567"/>
                  </a:lnTo>
                  <a:lnTo>
                    <a:pt x="32365" y="40338"/>
                  </a:lnTo>
                  <a:lnTo>
                    <a:pt x="36347" y="36356"/>
                  </a:lnTo>
                  <a:lnTo>
                    <a:pt x="40366" y="32337"/>
                  </a:lnTo>
                  <a:lnTo>
                    <a:pt x="42605" y="26936"/>
                  </a:lnTo>
                  <a:lnTo>
                    <a:pt x="42605" y="21288"/>
                  </a:lnTo>
                  <a:lnTo>
                    <a:pt x="42605" y="15630"/>
                  </a:lnTo>
                  <a:lnTo>
                    <a:pt x="40366" y="10239"/>
                  </a:lnTo>
                  <a:lnTo>
                    <a:pt x="36347" y="6219"/>
                  </a:lnTo>
                  <a:lnTo>
                    <a:pt x="32365" y="2238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38"/>
                  </a:lnTo>
                  <a:lnTo>
                    <a:pt x="6248" y="6219"/>
                  </a:lnTo>
                  <a:lnTo>
                    <a:pt x="2266" y="1023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36"/>
                  </a:lnTo>
                  <a:lnTo>
                    <a:pt x="2266" y="32337"/>
                  </a:lnTo>
                  <a:lnTo>
                    <a:pt x="6248" y="36356"/>
                  </a:lnTo>
                  <a:lnTo>
                    <a:pt x="10229" y="40338"/>
                  </a:lnTo>
                  <a:lnTo>
                    <a:pt x="15659" y="42567"/>
                  </a:lnTo>
                  <a:lnTo>
                    <a:pt x="21316" y="42567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33" name="object 91"/>
            <p:cNvSpPr/>
            <p:nvPr/>
          </p:nvSpPr>
          <p:spPr>
            <a:xfrm>
              <a:off x="5542061" y="4532948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74" y="0"/>
                  </a:moveTo>
                  <a:lnTo>
                    <a:pt x="15659" y="0"/>
                  </a:lnTo>
                  <a:lnTo>
                    <a:pt x="10229" y="2228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10229" y="40328"/>
                  </a:lnTo>
                  <a:lnTo>
                    <a:pt x="15659" y="42595"/>
                  </a:lnTo>
                  <a:lnTo>
                    <a:pt x="26974" y="42595"/>
                  </a:lnTo>
                  <a:lnTo>
                    <a:pt x="32365" y="40328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2365" y="222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34" name="object 92"/>
            <p:cNvSpPr/>
            <p:nvPr/>
          </p:nvSpPr>
          <p:spPr>
            <a:xfrm>
              <a:off x="5542061" y="4532948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595"/>
                  </a:moveTo>
                  <a:lnTo>
                    <a:pt x="26974" y="42595"/>
                  </a:lnTo>
                  <a:lnTo>
                    <a:pt x="32365" y="40328"/>
                  </a:lnTo>
                  <a:lnTo>
                    <a:pt x="36385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21278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6385" y="6248"/>
                  </a:lnTo>
                  <a:lnTo>
                    <a:pt x="32365" y="2228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6248" y="36347"/>
                  </a:lnTo>
                  <a:lnTo>
                    <a:pt x="10229" y="40328"/>
                  </a:lnTo>
                  <a:lnTo>
                    <a:pt x="15659" y="42595"/>
                  </a:lnTo>
                  <a:lnTo>
                    <a:pt x="21316" y="425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35" name="object 93"/>
            <p:cNvSpPr/>
            <p:nvPr/>
          </p:nvSpPr>
          <p:spPr>
            <a:xfrm>
              <a:off x="5305460" y="4818871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28"/>
                  </a:lnTo>
                  <a:lnTo>
                    <a:pt x="2266" y="1022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66" y="32375"/>
                  </a:lnTo>
                  <a:lnTo>
                    <a:pt x="10229" y="40366"/>
                  </a:lnTo>
                  <a:lnTo>
                    <a:pt x="15659" y="42605"/>
                  </a:lnTo>
                  <a:lnTo>
                    <a:pt x="26936" y="42605"/>
                  </a:lnTo>
                  <a:lnTo>
                    <a:pt x="32365" y="40366"/>
                  </a:lnTo>
                  <a:lnTo>
                    <a:pt x="36347" y="36356"/>
                  </a:lnTo>
                  <a:lnTo>
                    <a:pt x="40366" y="32375"/>
                  </a:lnTo>
                  <a:lnTo>
                    <a:pt x="42595" y="26936"/>
                  </a:lnTo>
                  <a:lnTo>
                    <a:pt x="42595" y="15668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36" name="object 94"/>
            <p:cNvSpPr/>
            <p:nvPr/>
          </p:nvSpPr>
          <p:spPr>
            <a:xfrm>
              <a:off x="5305460" y="4818871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605"/>
                  </a:moveTo>
                  <a:lnTo>
                    <a:pt x="26936" y="42605"/>
                  </a:lnTo>
                  <a:lnTo>
                    <a:pt x="32365" y="40366"/>
                  </a:lnTo>
                  <a:lnTo>
                    <a:pt x="36347" y="36356"/>
                  </a:lnTo>
                  <a:lnTo>
                    <a:pt x="40366" y="32375"/>
                  </a:lnTo>
                  <a:lnTo>
                    <a:pt x="42595" y="26936"/>
                  </a:lnTo>
                  <a:lnTo>
                    <a:pt x="42595" y="21316"/>
                  </a:lnTo>
                  <a:lnTo>
                    <a:pt x="42595" y="15668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66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66" y="32375"/>
                  </a:lnTo>
                  <a:lnTo>
                    <a:pt x="6248" y="36356"/>
                  </a:lnTo>
                  <a:lnTo>
                    <a:pt x="10229" y="40366"/>
                  </a:lnTo>
                  <a:lnTo>
                    <a:pt x="15659" y="42605"/>
                  </a:lnTo>
                  <a:lnTo>
                    <a:pt x="21316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37" name="object 95"/>
            <p:cNvSpPr/>
            <p:nvPr/>
          </p:nvSpPr>
          <p:spPr>
            <a:xfrm>
              <a:off x="5696007" y="362176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38"/>
                  </a:lnTo>
                  <a:lnTo>
                    <a:pt x="6210" y="6219"/>
                  </a:lnTo>
                  <a:lnTo>
                    <a:pt x="2228" y="10229"/>
                  </a:lnTo>
                  <a:lnTo>
                    <a:pt x="0" y="15630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10229" y="40338"/>
                  </a:lnTo>
                  <a:lnTo>
                    <a:pt x="15630" y="42605"/>
                  </a:lnTo>
                  <a:lnTo>
                    <a:pt x="26936" y="42605"/>
                  </a:lnTo>
                  <a:lnTo>
                    <a:pt x="32327" y="40338"/>
                  </a:lnTo>
                  <a:lnTo>
                    <a:pt x="40328" y="32375"/>
                  </a:lnTo>
                  <a:lnTo>
                    <a:pt x="42567" y="26936"/>
                  </a:lnTo>
                  <a:lnTo>
                    <a:pt x="42567" y="15630"/>
                  </a:lnTo>
                  <a:lnTo>
                    <a:pt x="40328" y="10229"/>
                  </a:lnTo>
                  <a:lnTo>
                    <a:pt x="36347" y="6219"/>
                  </a:lnTo>
                  <a:lnTo>
                    <a:pt x="32327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38" name="object 96"/>
            <p:cNvSpPr/>
            <p:nvPr/>
          </p:nvSpPr>
          <p:spPr>
            <a:xfrm>
              <a:off x="5696007" y="362176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605"/>
                  </a:moveTo>
                  <a:lnTo>
                    <a:pt x="26936" y="42605"/>
                  </a:lnTo>
                  <a:lnTo>
                    <a:pt x="32327" y="40338"/>
                  </a:lnTo>
                  <a:lnTo>
                    <a:pt x="36347" y="36356"/>
                  </a:lnTo>
                  <a:lnTo>
                    <a:pt x="40328" y="32375"/>
                  </a:lnTo>
                  <a:lnTo>
                    <a:pt x="42567" y="26936"/>
                  </a:lnTo>
                  <a:lnTo>
                    <a:pt x="42567" y="21288"/>
                  </a:lnTo>
                  <a:lnTo>
                    <a:pt x="42567" y="15630"/>
                  </a:lnTo>
                  <a:lnTo>
                    <a:pt x="40328" y="10229"/>
                  </a:lnTo>
                  <a:lnTo>
                    <a:pt x="36347" y="6219"/>
                  </a:lnTo>
                  <a:lnTo>
                    <a:pt x="32327" y="223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30" y="0"/>
                  </a:lnTo>
                  <a:lnTo>
                    <a:pt x="10229" y="2238"/>
                  </a:lnTo>
                  <a:lnTo>
                    <a:pt x="6210" y="6219"/>
                  </a:lnTo>
                  <a:lnTo>
                    <a:pt x="2228" y="1022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6210" y="36356"/>
                  </a:lnTo>
                  <a:lnTo>
                    <a:pt x="10229" y="40338"/>
                  </a:lnTo>
                  <a:lnTo>
                    <a:pt x="15630" y="42605"/>
                  </a:lnTo>
                  <a:lnTo>
                    <a:pt x="21278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39" name="object 97"/>
            <p:cNvSpPr/>
            <p:nvPr/>
          </p:nvSpPr>
          <p:spPr>
            <a:xfrm>
              <a:off x="5531001" y="357046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74" y="0"/>
                  </a:moveTo>
                  <a:lnTo>
                    <a:pt x="15659" y="0"/>
                  </a:lnTo>
                  <a:lnTo>
                    <a:pt x="10229" y="2228"/>
                  </a:lnTo>
                  <a:lnTo>
                    <a:pt x="2266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10229" y="40328"/>
                  </a:lnTo>
                  <a:lnTo>
                    <a:pt x="15659" y="42595"/>
                  </a:lnTo>
                  <a:lnTo>
                    <a:pt x="26974" y="42595"/>
                  </a:lnTo>
                  <a:lnTo>
                    <a:pt x="32365" y="40328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15621"/>
                  </a:lnTo>
                  <a:lnTo>
                    <a:pt x="40366" y="10229"/>
                  </a:lnTo>
                  <a:lnTo>
                    <a:pt x="32365" y="222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40" name="object 98"/>
            <p:cNvSpPr/>
            <p:nvPr/>
          </p:nvSpPr>
          <p:spPr>
            <a:xfrm>
              <a:off x="5531001" y="357046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595"/>
                  </a:moveTo>
                  <a:lnTo>
                    <a:pt x="26974" y="42595"/>
                  </a:lnTo>
                  <a:lnTo>
                    <a:pt x="32365" y="40328"/>
                  </a:lnTo>
                  <a:lnTo>
                    <a:pt x="36385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21278"/>
                  </a:lnTo>
                  <a:lnTo>
                    <a:pt x="42595" y="15621"/>
                  </a:lnTo>
                  <a:lnTo>
                    <a:pt x="40366" y="10229"/>
                  </a:lnTo>
                  <a:lnTo>
                    <a:pt x="36385" y="6248"/>
                  </a:lnTo>
                  <a:lnTo>
                    <a:pt x="32365" y="2228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66" y="10229"/>
                  </a:lnTo>
                  <a:lnTo>
                    <a:pt x="0" y="15621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6248" y="36347"/>
                  </a:lnTo>
                  <a:lnTo>
                    <a:pt x="10229" y="40328"/>
                  </a:lnTo>
                  <a:lnTo>
                    <a:pt x="15659" y="42595"/>
                  </a:lnTo>
                  <a:lnTo>
                    <a:pt x="21316" y="425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41" name="object 99"/>
            <p:cNvSpPr/>
            <p:nvPr/>
          </p:nvSpPr>
          <p:spPr>
            <a:xfrm>
              <a:off x="5427036" y="571323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605"/>
                  </a:lnTo>
                  <a:lnTo>
                    <a:pt x="26936" y="4260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605" y="26936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236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42" name="object 100"/>
            <p:cNvSpPr/>
            <p:nvPr/>
          </p:nvSpPr>
          <p:spPr>
            <a:xfrm>
              <a:off x="5427036" y="571323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605"/>
                  </a:moveTo>
                  <a:lnTo>
                    <a:pt x="26936" y="4260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605" y="26936"/>
                  </a:lnTo>
                  <a:lnTo>
                    <a:pt x="42605" y="21316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66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605"/>
                  </a:lnTo>
                  <a:lnTo>
                    <a:pt x="21316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43" name="object 101"/>
            <p:cNvSpPr/>
            <p:nvPr/>
          </p:nvSpPr>
          <p:spPr>
            <a:xfrm>
              <a:off x="7083772" y="4361731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74" y="0"/>
                  </a:moveTo>
                  <a:lnTo>
                    <a:pt x="15668" y="0"/>
                  </a:lnTo>
                  <a:lnTo>
                    <a:pt x="10239" y="2276"/>
                  </a:lnTo>
                  <a:lnTo>
                    <a:pt x="2276" y="1023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76" y="32375"/>
                  </a:lnTo>
                  <a:lnTo>
                    <a:pt x="10239" y="40376"/>
                  </a:lnTo>
                  <a:lnTo>
                    <a:pt x="15668" y="42605"/>
                  </a:lnTo>
                  <a:lnTo>
                    <a:pt x="26974" y="42605"/>
                  </a:lnTo>
                  <a:lnTo>
                    <a:pt x="32375" y="40376"/>
                  </a:lnTo>
                  <a:lnTo>
                    <a:pt x="40376" y="32375"/>
                  </a:lnTo>
                  <a:lnTo>
                    <a:pt x="42605" y="26974"/>
                  </a:lnTo>
                  <a:lnTo>
                    <a:pt x="42605" y="15668"/>
                  </a:lnTo>
                  <a:lnTo>
                    <a:pt x="40376" y="10239"/>
                  </a:lnTo>
                  <a:lnTo>
                    <a:pt x="32375" y="2276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44" name="object 102"/>
            <p:cNvSpPr/>
            <p:nvPr/>
          </p:nvSpPr>
          <p:spPr>
            <a:xfrm>
              <a:off x="7083772" y="4361731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26" y="42605"/>
                  </a:moveTo>
                  <a:lnTo>
                    <a:pt x="26974" y="42605"/>
                  </a:lnTo>
                  <a:lnTo>
                    <a:pt x="32375" y="40376"/>
                  </a:lnTo>
                  <a:lnTo>
                    <a:pt x="36356" y="36395"/>
                  </a:lnTo>
                  <a:lnTo>
                    <a:pt x="40376" y="32375"/>
                  </a:lnTo>
                  <a:lnTo>
                    <a:pt x="42605" y="26974"/>
                  </a:lnTo>
                  <a:lnTo>
                    <a:pt x="42605" y="21326"/>
                  </a:lnTo>
                  <a:lnTo>
                    <a:pt x="42605" y="15668"/>
                  </a:lnTo>
                  <a:lnTo>
                    <a:pt x="40376" y="10239"/>
                  </a:lnTo>
                  <a:lnTo>
                    <a:pt x="36356" y="6257"/>
                  </a:lnTo>
                  <a:lnTo>
                    <a:pt x="32375" y="2276"/>
                  </a:lnTo>
                  <a:lnTo>
                    <a:pt x="26974" y="0"/>
                  </a:lnTo>
                  <a:lnTo>
                    <a:pt x="21326" y="0"/>
                  </a:lnTo>
                  <a:lnTo>
                    <a:pt x="15668" y="0"/>
                  </a:lnTo>
                  <a:lnTo>
                    <a:pt x="10239" y="2276"/>
                  </a:lnTo>
                  <a:lnTo>
                    <a:pt x="6257" y="6257"/>
                  </a:lnTo>
                  <a:lnTo>
                    <a:pt x="2276" y="1023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74"/>
                  </a:lnTo>
                  <a:lnTo>
                    <a:pt x="2276" y="32375"/>
                  </a:lnTo>
                  <a:lnTo>
                    <a:pt x="6257" y="36395"/>
                  </a:lnTo>
                  <a:lnTo>
                    <a:pt x="10239" y="40376"/>
                  </a:lnTo>
                  <a:lnTo>
                    <a:pt x="15668" y="42605"/>
                  </a:lnTo>
                  <a:lnTo>
                    <a:pt x="21326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45" name="object 103"/>
            <p:cNvSpPr/>
            <p:nvPr/>
          </p:nvSpPr>
          <p:spPr>
            <a:xfrm>
              <a:off x="9061404" y="126642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79">
                  <a:moveTo>
                    <a:pt x="26936" y="0"/>
                  </a:moveTo>
                  <a:lnTo>
                    <a:pt x="15621" y="0"/>
                  </a:lnTo>
                  <a:lnTo>
                    <a:pt x="10229" y="2228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10229" y="40366"/>
                  </a:lnTo>
                  <a:lnTo>
                    <a:pt x="15621" y="42605"/>
                  </a:lnTo>
                  <a:lnTo>
                    <a:pt x="26936" y="42605"/>
                  </a:lnTo>
                  <a:lnTo>
                    <a:pt x="32327" y="40366"/>
                  </a:lnTo>
                  <a:lnTo>
                    <a:pt x="40328" y="32375"/>
                  </a:lnTo>
                  <a:lnTo>
                    <a:pt x="42567" y="26936"/>
                  </a:lnTo>
                  <a:lnTo>
                    <a:pt x="42567" y="15668"/>
                  </a:lnTo>
                  <a:lnTo>
                    <a:pt x="40328" y="10229"/>
                  </a:lnTo>
                  <a:lnTo>
                    <a:pt x="32327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46" name="object 104"/>
            <p:cNvSpPr/>
            <p:nvPr/>
          </p:nvSpPr>
          <p:spPr>
            <a:xfrm>
              <a:off x="9061404" y="126642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79">
                  <a:moveTo>
                    <a:pt x="21278" y="42605"/>
                  </a:moveTo>
                  <a:lnTo>
                    <a:pt x="26936" y="42605"/>
                  </a:lnTo>
                  <a:lnTo>
                    <a:pt x="32327" y="40366"/>
                  </a:lnTo>
                  <a:lnTo>
                    <a:pt x="36347" y="36356"/>
                  </a:lnTo>
                  <a:lnTo>
                    <a:pt x="40328" y="32375"/>
                  </a:lnTo>
                  <a:lnTo>
                    <a:pt x="42567" y="26936"/>
                  </a:lnTo>
                  <a:lnTo>
                    <a:pt x="42567" y="21278"/>
                  </a:lnTo>
                  <a:lnTo>
                    <a:pt x="42567" y="15668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27" y="222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21" y="0"/>
                  </a:lnTo>
                  <a:lnTo>
                    <a:pt x="10229" y="2228"/>
                  </a:lnTo>
                  <a:lnTo>
                    <a:pt x="6210" y="6248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6210" y="36356"/>
                  </a:lnTo>
                  <a:lnTo>
                    <a:pt x="10229" y="40366"/>
                  </a:lnTo>
                  <a:lnTo>
                    <a:pt x="15621" y="42605"/>
                  </a:lnTo>
                  <a:lnTo>
                    <a:pt x="21278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47" name="object 105"/>
            <p:cNvSpPr/>
            <p:nvPr/>
          </p:nvSpPr>
          <p:spPr>
            <a:xfrm>
              <a:off x="4553621" y="424436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21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6210" y="36385"/>
                  </a:lnTo>
                  <a:lnTo>
                    <a:pt x="10229" y="40366"/>
                  </a:lnTo>
                  <a:lnTo>
                    <a:pt x="15621" y="42595"/>
                  </a:lnTo>
                  <a:lnTo>
                    <a:pt x="26936" y="42595"/>
                  </a:lnTo>
                  <a:lnTo>
                    <a:pt x="32365" y="40366"/>
                  </a:lnTo>
                  <a:lnTo>
                    <a:pt x="40328" y="32365"/>
                  </a:lnTo>
                  <a:lnTo>
                    <a:pt x="42595" y="26974"/>
                  </a:lnTo>
                  <a:lnTo>
                    <a:pt x="42595" y="15659"/>
                  </a:lnTo>
                  <a:lnTo>
                    <a:pt x="40328" y="10229"/>
                  </a:lnTo>
                  <a:lnTo>
                    <a:pt x="3236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48" name="object 106"/>
            <p:cNvSpPr/>
            <p:nvPr/>
          </p:nvSpPr>
          <p:spPr>
            <a:xfrm>
              <a:off x="4553621" y="424436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595"/>
                  </a:moveTo>
                  <a:lnTo>
                    <a:pt x="26936" y="42595"/>
                  </a:lnTo>
                  <a:lnTo>
                    <a:pt x="32365" y="40366"/>
                  </a:lnTo>
                  <a:lnTo>
                    <a:pt x="36347" y="36385"/>
                  </a:lnTo>
                  <a:lnTo>
                    <a:pt x="40328" y="32365"/>
                  </a:lnTo>
                  <a:lnTo>
                    <a:pt x="42595" y="26974"/>
                  </a:lnTo>
                  <a:lnTo>
                    <a:pt x="42595" y="21316"/>
                  </a:lnTo>
                  <a:lnTo>
                    <a:pt x="42595" y="15659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65" y="2266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21" y="0"/>
                  </a:lnTo>
                  <a:lnTo>
                    <a:pt x="10229" y="2266"/>
                  </a:lnTo>
                  <a:lnTo>
                    <a:pt x="6210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6210" y="36385"/>
                  </a:lnTo>
                  <a:lnTo>
                    <a:pt x="10229" y="40366"/>
                  </a:lnTo>
                  <a:lnTo>
                    <a:pt x="15621" y="42595"/>
                  </a:lnTo>
                  <a:lnTo>
                    <a:pt x="21278" y="425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49" name="object 107"/>
            <p:cNvSpPr/>
            <p:nvPr/>
          </p:nvSpPr>
          <p:spPr>
            <a:xfrm>
              <a:off x="9034866" y="5213929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6936" y="42595"/>
                  </a:lnTo>
                  <a:lnTo>
                    <a:pt x="32365" y="40366"/>
                  </a:lnTo>
                  <a:lnTo>
                    <a:pt x="40366" y="32365"/>
                  </a:lnTo>
                  <a:lnTo>
                    <a:pt x="42595" y="26974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236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50" name="object 108"/>
            <p:cNvSpPr/>
            <p:nvPr/>
          </p:nvSpPr>
          <p:spPr>
            <a:xfrm>
              <a:off x="9034866" y="5213929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1316" y="42595"/>
                  </a:moveTo>
                  <a:lnTo>
                    <a:pt x="26936" y="42595"/>
                  </a:lnTo>
                  <a:lnTo>
                    <a:pt x="32365" y="40366"/>
                  </a:lnTo>
                  <a:lnTo>
                    <a:pt x="36347" y="36385"/>
                  </a:lnTo>
                  <a:lnTo>
                    <a:pt x="40366" y="32365"/>
                  </a:lnTo>
                  <a:lnTo>
                    <a:pt x="42595" y="26974"/>
                  </a:lnTo>
                  <a:lnTo>
                    <a:pt x="42595" y="21316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66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6248" y="36385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1316" y="425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51" name="object 109"/>
            <p:cNvSpPr/>
            <p:nvPr/>
          </p:nvSpPr>
          <p:spPr>
            <a:xfrm>
              <a:off x="8000634" y="291704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6974" y="0"/>
                  </a:moveTo>
                  <a:lnTo>
                    <a:pt x="15659" y="0"/>
                  </a:lnTo>
                  <a:lnTo>
                    <a:pt x="10229" y="2238"/>
                  </a:lnTo>
                  <a:lnTo>
                    <a:pt x="2266" y="1023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66" y="32375"/>
                  </a:lnTo>
                  <a:lnTo>
                    <a:pt x="10229" y="40376"/>
                  </a:lnTo>
                  <a:lnTo>
                    <a:pt x="15659" y="42605"/>
                  </a:lnTo>
                  <a:lnTo>
                    <a:pt x="26974" y="42605"/>
                  </a:lnTo>
                  <a:lnTo>
                    <a:pt x="32365" y="40376"/>
                  </a:lnTo>
                  <a:lnTo>
                    <a:pt x="40366" y="32375"/>
                  </a:lnTo>
                  <a:lnTo>
                    <a:pt x="42595" y="26936"/>
                  </a:lnTo>
                  <a:lnTo>
                    <a:pt x="42595" y="15668"/>
                  </a:lnTo>
                  <a:lnTo>
                    <a:pt x="40366" y="10239"/>
                  </a:lnTo>
                  <a:lnTo>
                    <a:pt x="32365" y="223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52" name="object 110"/>
            <p:cNvSpPr/>
            <p:nvPr/>
          </p:nvSpPr>
          <p:spPr>
            <a:xfrm>
              <a:off x="8000634" y="291704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1316" y="42605"/>
                  </a:moveTo>
                  <a:lnTo>
                    <a:pt x="26974" y="42605"/>
                  </a:lnTo>
                  <a:lnTo>
                    <a:pt x="32365" y="40376"/>
                  </a:lnTo>
                  <a:lnTo>
                    <a:pt x="36385" y="36356"/>
                  </a:lnTo>
                  <a:lnTo>
                    <a:pt x="40366" y="32375"/>
                  </a:lnTo>
                  <a:lnTo>
                    <a:pt x="42595" y="26936"/>
                  </a:lnTo>
                  <a:lnTo>
                    <a:pt x="42595" y="21288"/>
                  </a:lnTo>
                  <a:lnTo>
                    <a:pt x="42595" y="15668"/>
                  </a:lnTo>
                  <a:lnTo>
                    <a:pt x="40366" y="10239"/>
                  </a:lnTo>
                  <a:lnTo>
                    <a:pt x="36385" y="6257"/>
                  </a:lnTo>
                  <a:lnTo>
                    <a:pt x="32365" y="2238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38"/>
                  </a:lnTo>
                  <a:lnTo>
                    <a:pt x="6248" y="6257"/>
                  </a:lnTo>
                  <a:lnTo>
                    <a:pt x="2266" y="10239"/>
                  </a:lnTo>
                  <a:lnTo>
                    <a:pt x="0" y="15668"/>
                  </a:lnTo>
                  <a:lnTo>
                    <a:pt x="0" y="21288"/>
                  </a:lnTo>
                  <a:lnTo>
                    <a:pt x="0" y="26936"/>
                  </a:lnTo>
                  <a:lnTo>
                    <a:pt x="2266" y="32375"/>
                  </a:lnTo>
                  <a:lnTo>
                    <a:pt x="6248" y="36356"/>
                  </a:lnTo>
                  <a:lnTo>
                    <a:pt x="10229" y="40376"/>
                  </a:lnTo>
                  <a:lnTo>
                    <a:pt x="15659" y="42605"/>
                  </a:lnTo>
                  <a:lnTo>
                    <a:pt x="21316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53" name="object 111"/>
            <p:cNvSpPr/>
            <p:nvPr/>
          </p:nvSpPr>
          <p:spPr>
            <a:xfrm>
              <a:off x="5451517" y="5666633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38"/>
                  </a:lnTo>
                  <a:lnTo>
                    <a:pt x="2266" y="10229"/>
                  </a:lnTo>
                  <a:lnTo>
                    <a:pt x="0" y="15630"/>
                  </a:lnTo>
                  <a:lnTo>
                    <a:pt x="0" y="26936"/>
                  </a:lnTo>
                  <a:lnTo>
                    <a:pt x="2266" y="32375"/>
                  </a:lnTo>
                  <a:lnTo>
                    <a:pt x="10229" y="40338"/>
                  </a:lnTo>
                  <a:lnTo>
                    <a:pt x="15659" y="42605"/>
                  </a:lnTo>
                  <a:lnTo>
                    <a:pt x="26936" y="42605"/>
                  </a:lnTo>
                  <a:lnTo>
                    <a:pt x="32365" y="40338"/>
                  </a:lnTo>
                  <a:lnTo>
                    <a:pt x="40366" y="32375"/>
                  </a:lnTo>
                  <a:lnTo>
                    <a:pt x="42605" y="26936"/>
                  </a:lnTo>
                  <a:lnTo>
                    <a:pt x="42605" y="15630"/>
                  </a:lnTo>
                  <a:lnTo>
                    <a:pt x="40366" y="10229"/>
                  </a:lnTo>
                  <a:lnTo>
                    <a:pt x="32365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54" name="object 112"/>
            <p:cNvSpPr/>
            <p:nvPr/>
          </p:nvSpPr>
          <p:spPr>
            <a:xfrm>
              <a:off x="5451517" y="5666633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605"/>
                  </a:moveTo>
                  <a:lnTo>
                    <a:pt x="26936" y="42605"/>
                  </a:lnTo>
                  <a:lnTo>
                    <a:pt x="32365" y="40338"/>
                  </a:lnTo>
                  <a:lnTo>
                    <a:pt x="36347" y="36356"/>
                  </a:lnTo>
                  <a:lnTo>
                    <a:pt x="40366" y="32375"/>
                  </a:lnTo>
                  <a:lnTo>
                    <a:pt x="42605" y="26936"/>
                  </a:lnTo>
                  <a:lnTo>
                    <a:pt x="42605" y="21288"/>
                  </a:lnTo>
                  <a:lnTo>
                    <a:pt x="42605" y="15630"/>
                  </a:lnTo>
                  <a:lnTo>
                    <a:pt x="40366" y="10229"/>
                  </a:lnTo>
                  <a:lnTo>
                    <a:pt x="36347" y="6219"/>
                  </a:lnTo>
                  <a:lnTo>
                    <a:pt x="32365" y="2238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38"/>
                  </a:lnTo>
                  <a:lnTo>
                    <a:pt x="6248" y="6219"/>
                  </a:lnTo>
                  <a:lnTo>
                    <a:pt x="2266" y="1022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36"/>
                  </a:lnTo>
                  <a:lnTo>
                    <a:pt x="2266" y="32375"/>
                  </a:lnTo>
                  <a:lnTo>
                    <a:pt x="6248" y="36356"/>
                  </a:lnTo>
                  <a:lnTo>
                    <a:pt x="10229" y="40338"/>
                  </a:lnTo>
                  <a:lnTo>
                    <a:pt x="15659" y="42605"/>
                  </a:lnTo>
                  <a:lnTo>
                    <a:pt x="21316" y="42605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55" name="object 113"/>
            <p:cNvSpPr/>
            <p:nvPr/>
          </p:nvSpPr>
          <p:spPr>
            <a:xfrm>
              <a:off x="7622018" y="106830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6974" y="0"/>
                  </a:moveTo>
                  <a:lnTo>
                    <a:pt x="15668" y="0"/>
                  </a:lnTo>
                  <a:lnTo>
                    <a:pt x="10229" y="2266"/>
                  </a:lnTo>
                  <a:lnTo>
                    <a:pt x="2266" y="1022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66" y="32365"/>
                  </a:lnTo>
                  <a:lnTo>
                    <a:pt x="10229" y="40366"/>
                  </a:lnTo>
                  <a:lnTo>
                    <a:pt x="15668" y="42605"/>
                  </a:lnTo>
                  <a:lnTo>
                    <a:pt x="26974" y="42605"/>
                  </a:lnTo>
                  <a:lnTo>
                    <a:pt x="32365" y="40366"/>
                  </a:lnTo>
                  <a:lnTo>
                    <a:pt x="36385" y="36385"/>
                  </a:lnTo>
                  <a:lnTo>
                    <a:pt x="40366" y="32365"/>
                  </a:lnTo>
                  <a:lnTo>
                    <a:pt x="42605" y="26974"/>
                  </a:lnTo>
                  <a:lnTo>
                    <a:pt x="42605" y="15668"/>
                  </a:lnTo>
                  <a:lnTo>
                    <a:pt x="40366" y="10229"/>
                  </a:lnTo>
                  <a:lnTo>
                    <a:pt x="32365" y="2266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56" name="object 114"/>
            <p:cNvSpPr/>
            <p:nvPr/>
          </p:nvSpPr>
          <p:spPr>
            <a:xfrm>
              <a:off x="7622018" y="106830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316" y="42605"/>
                  </a:moveTo>
                  <a:lnTo>
                    <a:pt x="26974" y="42605"/>
                  </a:lnTo>
                  <a:lnTo>
                    <a:pt x="32365" y="40366"/>
                  </a:lnTo>
                  <a:lnTo>
                    <a:pt x="36385" y="36385"/>
                  </a:lnTo>
                  <a:lnTo>
                    <a:pt x="40366" y="32365"/>
                  </a:lnTo>
                  <a:lnTo>
                    <a:pt x="42605" y="26974"/>
                  </a:lnTo>
                  <a:lnTo>
                    <a:pt x="42605" y="21316"/>
                  </a:lnTo>
                  <a:lnTo>
                    <a:pt x="42605" y="15668"/>
                  </a:lnTo>
                  <a:lnTo>
                    <a:pt x="40366" y="10229"/>
                  </a:lnTo>
                  <a:lnTo>
                    <a:pt x="36385" y="6248"/>
                  </a:lnTo>
                  <a:lnTo>
                    <a:pt x="32365" y="2266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68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66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66" y="32365"/>
                  </a:lnTo>
                  <a:lnTo>
                    <a:pt x="6248" y="36385"/>
                  </a:lnTo>
                  <a:lnTo>
                    <a:pt x="10229" y="40366"/>
                  </a:lnTo>
                  <a:lnTo>
                    <a:pt x="15668" y="42605"/>
                  </a:lnTo>
                  <a:lnTo>
                    <a:pt x="21316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57" name="object 115"/>
            <p:cNvSpPr/>
            <p:nvPr/>
          </p:nvSpPr>
          <p:spPr>
            <a:xfrm>
              <a:off x="3592534" y="360002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28"/>
                  </a:lnTo>
                  <a:lnTo>
                    <a:pt x="2228" y="10229"/>
                  </a:lnTo>
                  <a:lnTo>
                    <a:pt x="0" y="15630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10229" y="40328"/>
                  </a:lnTo>
                  <a:lnTo>
                    <a:pt x="15659" y="42605"/>
                  </a:lnTo>
                  <a:lnTo>
                    <a:pt x="26936" y="42605"/>
                  </a:lnTo>
                  <a:lnTo>
                    <a:pt x="32365" y="40328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15630"/>
                  </a:lnTo>
                  <a:lnTo>
                    <a:pt x="40366" y="10229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58" name="object 116"/>
            <p:cNvSpPr/>
            <p:nvPr/>
          </p:nvSpPr>
          <p:spPr>
            <a:xfrm>
              <a:off x="3592534" y="360002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605"/>
                  </a:moveTo>
                  <a:lnTo>
                    <a:pt x="26936" y="42605"/>
                  </a:lnTo>
                  <a:lnTo>
                    <a:pt x="32365" y="40328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21278"/>
                  </a:lnTo>
                  <a:lnTo>
                    <a:pt x="42595" y="15630"/>
                  </a:lnTo>
                  <a:lnTo>
                    <a:pt x="40366" y="10229"/>
                  </a:lnTo>
                  <a:lnTo>
                    <a:pt x="36347" y="6210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59" y="0"/>
                  </a:lnTo>
                  <a:lnTo>
                    <a:pt x="10229" y="2228"/>
                  </a:lnTo>
                  <a:lnTo>
                    <a:pt x="6248" y="6210"/>
                  </a:lnTo>
                  <a:lnTo>
                    <a:pt x="2228" y="10229"/>
                  </a:lnTo>
                  <a:lnTo>
                    <a:pt x="0" y="15630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28"/>
                  </a:lnTo>
                  <a:lnTo>
                    <a:pt x="15659" y="42605"/>
                  </a:lnTo>
                  <a:lnTo>
                    <a:pt x="21278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59" name="object 117"/>
            <p:cNvSpPr/>
            <p:nvPr/>
          </p:nvSpPr>
          <p:spPr>
            <a:xfrm>
              <a:off x="6056846" y="556393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28"/>
                  </a:lnTo>
                  <a:lnTo>
                    <a:pt x="6219" y="6210"/>
                  </a:lnTo>
                  <a:lnTo>
                    <a:pt x="2238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10229" y="40328"/>
                  </a:lnTo>
                  <a:lnTo>
                    <a:pt x="15630" y="42595"/>
                  </a:lnTo>
                  <a:lnTo>
                    <a:pt x="26936" y="42595"/>
                  </a:lnTo>
                  <a:lnTo>
                    <a:pt x="32337" y="40328"/>
                  </a:lnTo>
                  <a:lnTo>
                    <a:pt x="40338" y="32365"/>
                  </a:lnTo>
                  <a:lnTo>
                    <a:pt x="42567" y="26936"/>
                  </a:lnTo>
                  <a:lnTo>
                    <a:pt x="42567" y="15621"/>
                  </a:lnTo>
                  <a:lnTo>
                    <a:pt x="40338" y="10229"/>
                  </a:lnTo>
                  <a:lnTo>
                    <a:pt x="36356" y="6210"/>
                  </a:lnTo>
                  <a:lnTo>
                    <a:pt x="32337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60" name="object 118"/>
            <p:cNvSpPr/>
            <p:nvPr/>
          </p:nvSpPr>
          <p:spPr>
            <a:xfrm>
              <a:off x="6056844" y="556393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88" y="42595"/>
                  </a:moveTo>
                  <a:lnTo>
                    <a:pt x="26936" y="42595"/>
                  </a:lnTo>
                  <a:lnTo>
                    <a:pt x="32337" y="40328"/>
                  </a:lnTo>
                  <a:lnTo>
                    <a:pt x="36356" y="36347"/>
                  </a:lnTo>
                  <a:lnTo>
                    <a:pt x="40338" y="32365"/>
                  </a:lnTo>
                  <a:lnTo>
                    <a:pt x="42567" y="26936"/>
                  </a:lnTo>
                  <a:lnTo>
                    <a:pt x="42567" y="21278"/>
                  </a:lnTo>
                  <a:lnTo>
                    <a:pt x="42567" y="15621"/>
                  </a:lnTo>
                  <a:lnTo>
                    <a:pt x="40338" y="10229"/>
                  </a:lnTo>
                  <a:lnTo>
                    <a:pt x="36356" y="6210"/>
                  </a:lnTo>
                  <a:lnTo>
                    <a:pt x="32337" y="2228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29" y="2228"/>
                  </a:lnTo>
                  <a:lnTo>
                    <a:pt x="6219" y="6210"/>
                  </a:lnTo>
                  <a:lnTo>
                    <a:pt x="2238" y="10229"/>
                  </a:lnTo>
                  <a:lnTo>
                    <a:pt x="0" y="15621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6219" y="36347"/>
                  </a:lnTo>
                  <a:lnTo>
                    <a:pt x="10229" y="40328"/>
                  </a:lnTo>
                  <a:lnTo>
                    <a:pt x="15630" y="42595"/>
                  </a:lnTo>
                  <a:lnTo>
                    <a:pt x="21288" y="42595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61" name="object 119"/>
            <p:cNvSpPr/>
            <p:nvPr/>
          </p:nvSpPr>
          <p:spPr>
            <a:xfrm>
              <a:off x="7444325" y="4388799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10229" y="40366"/>
                  </a:lnTo>
                  <a:lnTo>
                    <a:pt x="15630" y="42605"/>
                  </a:lnTo>
                  <a:lnTo>
                    <a:pt x="26936" y="42605"/>
                  </a:lnTo>
                  <a:lnTo>
                    <a:pt x="32337" y="40366"/>
                  </a:lnTo>
                  <a:lnTo>
                    <a:pt x="40328" y="32365"/>
                  </a:lnTo>
                  <a:lnTo>
                    <a:pt x="42567" y="26974"/>
                  </a:lnTo>
                  <a:lnTo>
                    <a:pt x="42567" y="15668"/>
                  </a:lnTo>
                  <a:lnTo>
                    <a:pt x="40328" y="10229"/>
                  </a:lnTo>
                  <a:lnTo>
                    <a:pt x="32337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62" name="object 120"/>
            <p:cNvSpPr/>
            <p:nvPr/>
          </p:nvSpPr>
          <p:spPr>
            <a:xfrm>
              <a:off x="7444325" y="4388799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605"/>
                  </a:moveTo>
                  <a:lnTo>
                    <a:pt x="26936" y="42605"/>
                  </a:lnTo>
                  <a:lnTo>
                    <a:pt x="32337" y="40366"/>
                  </a:lnTo>
                  <a:lnTo>
                    <a:pt x="36347" y="36347"/>
                  </a:lnTo>
                  <a:lnTo>
                    <a:pt x="40328" y="32365"/>
                  </a:lnTo>
                  <a:lnTo>
                    <a:pt x="42567" y="26974"/>
                  </a:lnTo>
                  <a:lnTo>
                    <a:pt x="42567" y="21316"/>
                  </a:lnTo>
                  <a:lnTo>
                    <a:pt x="42567" y="15668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37" y="2266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30" y="0"/>
                  </a:lnTo>
                  <a:lnTo>
                    <a:pt x="10229" y="2266"/>
                  </a:lnTo>
                  <a:lnTo>
                    <a:pt x="6210" y="6248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6210" y="36347"/>
                  </a:lnTo>
                  <a:lnTo>
                    <a:pt x="10229" y="40366"/>
                  </a:lnTo>
                  <a:lnTo>
                    <a:pt x="15630" y="42605"/>
                  </a:lnTo>
                  <a:lnTo>
                    <a:pt x="21278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63" name="object 121"/>
            <p:cNvSpPr/>
            <p:nvPr/>
          </p:nvSpPr>
          <p:spPr>
            <a:xfrm>
              <a:off x="6335633" y="483893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21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10229" y="40366"/>
                  </a:lnTo>
                  <a:lnTo>
                    <a:pt x="15621" y="42595"/>
                  </a:lnTo>
                  <a:lnTo>
                    <a:pt x="26936" y="42595"/>
                  </a:lnTo>
                  <a:lnTo>
                    <a:pt x="32327" y="40366"/>
                  </a:lnTo>
                  <a:lnTo>
                    <a:pt x="40328" y="32365"/>
                  </a:lnTo>
                  <a:lnTo>
                    <a:pt x="42557" y="26936"/>
                  </a:lnTo>
                  <a:lnTo>
                    <a:pt x="42557" y="15659"/>
                  </a:lnTo>
                  <a:lnTo>
                    <a:pt x="40328" y="10229"/>
                  </a:lnTo>
                  <a:lnTo>
                    <a:pt x="32327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64" name="object 122"/>
            <p:cNvSpPr/>
            <p:nvPr/>
          </p:nvSpPr>
          <p:spPr>
            <a:xfrm>
              <a:off x="6335633" y="483893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595"/>
                  </a:moveTo>
                  <a:lnTo>
                    <a:pt x="26936" y="42595"/>
                  </a:lnTo>
                  <a:lnTo>
                    <a:pt x="32327" y="40366"/>
                  </a:lnTo>
                  <a:lnTo>
                    <a:pt x="36347" y="36347"/>
                  </a:lnTo>
                  <a:lnTo>
                    <a:pt x="40328" y="32365"/>
                  </a:lnTo>
                  <a:lnTo>
                    <a:pt x="42557" y="26936"/>
                  </a:lnTo>
                  <a:lnTo>
                    <a:pt x="42557" y="21316"/>
                  </a:lnTo>
                  <a:lnTo>
                    <a:pt x="42557" y="15659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27" y="2266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21" y="0"/>
                  </a:lnTo>
                  <a:lnTo>
                    <a:pt x="10229" y="2266"/>
                  </a:lnTo>
                  <a:lnTo>
                    <a:pt x="6210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10" y="36347"/>
                  </a:lnTo>
                  <a:lnTo>
                    <a:pt x="10229" y="40366"/>
                  </a:lnTo>
                  <a:lnTo>
                    <a:pt x="15621" y="42595"/>
                  </a:lnTo>
                  <a:lnTo>
                    <a:pt x="21278" y="425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65" name="object 123"/>
            <p:cNvSpPr/>
            <p:nvPr/>
          </p:nvSpPr>
          <p:spPr>
            <a:xfrm>
              <a:off x="5291739" y="4315147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2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10229" y="40366"/>
                  </a:lnTo>
                  <a:lnTo>
                    <a:pt x="15630" y="42595"/>
                  </a:lnTo>
                  <a:lnTo>
                    <a:pt x="26936" y="42595"/>
                  </a:lnTo>
                  <a:lnTo>
                    <a:pt x="32365" y="40366"/>
                  </a:lnTo>
                  <a:lnTo>
                    <a:pt x="40328" y="32365"/>
                  </a:lnTo>
                  <a:lnTo>
                    <a:pt x="42605" y="26936"/>
                  </a:lnTo>
                  <a:lnTo>
                    <a:pt x="42605" y="15659"/>
                  </a:lnTo>
                  <a:lnTo>
                    <a:pt x="40328" y="10229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66" name="object 124"/>
            <p:cNvSpPr/>
            <p:nvPr/>
          </p:nvSpPr>
          <p:spPr>
            <a:xfrm>
              <a:off x="5291739" y="4315147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595"/>
                  </a:moveTo>
                  <a:lnTo>
                    <a:pt x="26936" y="4259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28" y="3236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59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30" y="0"/>
                  </a:lnTo>
                  <a:lnTo>
                    <a:pt x="10229" y="2228"/>
                  </a:lnTo>
                  <a:lnTo>
                    <a:pt x="6210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10" y="36347"/>
                  </a:lnTo>
                  <a:lnTo>
                    <a:pt x="10229" y="40366"/>
                  </a:lnTo>
                  <a:lnTo>
                    <a:pt x="15630" y="42595"/>
                  </a:lnTo>
                  <a:lnTo>
                    <a:pt x="21278" y="425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67" name="object 125"/>
            <p:cNvSpPr/>
            <p:nvPr/>
          </p:nvSpPr>
          <p:spPr>
            <a:xfrm>
              <a:off x="6769613" y="412018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38"/>
                  </a:lnTo>
                  <a:lnTo>
                    <a:pt x="6248" y="6257"/>
                  </a:lnTo>
                  <a:lnTo>
                    <a:pt x="2228" y="10239"/>
                  </a:lnTo>
                  <a:lnTo>
                    <a:pt x="0" y="15668"/>
                  </a:lnTo>
                  <a:lnTo>
                    <a:pt x="0" y="26946"/>
                  </a:lnTo>
                  <a:lnTo>
                    <a:pt x="2228" y="32375"/>
                  </a:lnTo>
                  <a:lnTo>
                    <a:pt x="6248" y="36356"/>
                  </a:lnTo>
                  <a:lnTo>
                    <a:pt x="10229" y="40376"/>
                  </a:lnTo>
                  <a:lnTo>
                    <a:pt x="15659" y="42605"/>
                  </a:lnTo>
                  <a:lnTo>
                    <a:pt x="26936" y="42605"/>
                  </a:lnTo>
                  <a:lnTo>
                    <a:pt x="32365" y="40376"/>
                  </a:lnTo>
                  <a:lnTo>
                    <a:pt x="36347" y="36356"/>
                  </a:lnTo>
                  <a:lnTo>
                    <a:pt x="40366" y="32375"/>
                  </a:lnTo>
                  <a:lnTo>
                    <a:pt x="42605" y="26946"/>
                  </a:lnTo>
                  <a:lnTo>
                    <a:pt x="42605" y="15668"/>
                  </a:lnTo>
                  <a:lnTo>
                    <a:pt x="40366" y="10239"/>
                  </a:lnTo>
                  <a:lnTo>
                    <a:pt x="36347" y="6257"/>
                  </a:lnTo>
                  <a:lnTo>
                    <a:pt x="32365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68" name="object 126"/>
            <p:cNvSpPr/>
            <p:nvPr/>
          </p:nvSpPr>
          <p:spPr>
            <a:xfrm>
              <a:off x="6769611" y="412018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605"/>
                  </a:moveTo>
                  <a:lnTo>
                    <a:pt x="26936" y="42605"/>
                  </a:lnTo>
                  <a:lnTo>
                    <a:pt x="32365" y="40376"/>
                  </a:lnTo>
                  <a:lnTo>
                    <a:pt x="36347" y="36356"/>
                  </a:lnTo>
                  <a:lnTo>
                    <a:pt x="40366" y="32375"/>
                  </a:lnTo>
                  <a:lnTo>
                    <a:pt x="42605" y="26946"/>
                  </a:lnTo>
                  <a:lnTo>
                    <a:pt x="42605" y="21326"/>
                  </a:lnTo>
                  <a:lnTo>
                    <a:pt x="42605" y="15668"/>
                  </a:lnTo>
                  <a:lnTo>
                    <a:pt x="40366" y="10239"/>
                  </a:lnTo>
                  <a:lnTo>
                    <a:pt x="36347" y="6257"/>
                  </a:lnTo>
                  <a:lnTo>
                    <a:pt x="32365" y="223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59" y="0"/>
                  </a:lnTo>
                  <a:lnTo>
                    <a:pt x="10229" y="2238"/>
                  </a:lnTo>
                  <a:lnTo>
                    <a:pt x="6248" y="6257"/>
                  </a:lnTo>
                  <a:lnTo>
                    <a:pt x="2228" y="1023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46"/>
                  </a:lnTo>
                  <a:lnTo>
                    <a:pt x="2228" y="32375"/>
                  </a:lnTo>
                  <a:lnTo>
                    <a:pt x="6248" y="36356"/>
                  </a:lnTo>
                  <a:lnTo>
                    <a:pt x="10229" y="40376"/>
                  </a:lnTo>
                  <a:lnTo>
                    <a:pt x="15659" y="42605"/>
                  </a:lnTo>
                  <a:lnTo>
                    <a:pt x="21278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69" name="object 127"/>
            <p:cNvSpPr/>
            <p:nvPr/>
          </p:nvSpPr>
          <p:spPr>
            <a:xfrm>
              <a:off x="7193926" y="466426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74" y="0"/>
                  </a:moveTo>
                  <a:lnTo>
                    <a:pt x="15668" y="0"/>
                  </a:lnTo>
                  <a:lnTo>
                    <a:pt x="10239" y="2228"/>
                  </a:lnTo>
                  <a:lnTo>
                    <a:pt x="2276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76" y="32365"/>
                  </a:lnTo>
                  <a:lnTo>
                    <a:pt x="10239" y="40328"/>
                  </a:lnTo>
                  <a:lnTo>
                    <a:pt x="15668" y="42595"/>
                  </a:lnTo>
                  <a:lnTo>
                    <a:pt x="26974" y="42595"/>
                  </a:lnTo>
                  <a:lnTo>
                    <a:pt x="32375" y="40328"/>
                  </a:lnTo>
                  <a:lnTo>
                    <a:pt x="40376" y="32365"/>
                  </a:lnTo>
                  <a:lnTo>
                    <a:pt x="42605" y="26936"/>
                  </a:lnTo>
                  <a:lnTo>
                    <a:pt x="42605" y="15659"/>
                  </a:lnTo>
                  <a:lnTo>
                    <a:pt x="40376" y="10229"/>
                  </a:lnTo>
                  <a:lnTo>
                    <a:pt x="32375" y="222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70" name="object 128"/>
            <p:cNvSpPr/>
            <p:nvPr/>
          </p:nvSpPr>
          <p:spPr>
            <a:xfrm>
              <a:off x="7193926" y="466426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26" y="42595"/>
                  </a:moveTo>
                  <a:lnTo>
                    <a:pt x="26974" y="42595"/>
                  </a:lnTo>
                  <a:lnTo>
                    <a:pt x="32375" y="40328"/>
                  </a:lnTo>
                  <a:lnTo>
                    <a:pt x="36395" y="36347"/>
                  </a:lnTo>
                  <a:lnTo>
                    <a:pt x="40376" y="3236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59"/>
                  </a:lnTo>
                  <a:lnTo>
                    <a:pt x="40376" y="10229"/>
                  </a:lnTo>
                  <a:lnTo>
                    <a:pt x="36395" y="6248"/>
                  </a:lnTo>
                  <a:lnTo>
                    <a:pt x="32375" y="2228"/>
                  </a:lnTo>
                  <a:lnTo>
                    <a:pt x="26974" y="0"/>
                  </a:lnTo>
                  <a:lnTo>
                    <a:pt x="21326" y="0"/>
                  </a:lnTo>
                  <a:lnTo>
                    <a:pt x="15668" y="0"/>
                  </a:lnTo>
                  <a:lnTo>
                    <a:pt x="10239" y="2228"/>
                  </a:lnTo>
                  <a:lnTo>
                    <a:pt x="6257" y="6248"/>
                  </a:lnTo>
                  <a:lnTo>
                    <a:pt x="2276" y="10229"/>
                  </a:lnTo>
                  <a:lnTo>
                    <a:pt x="0" y="15659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76" y="32365"/>
                  </a:lnTo>
                  <a:lnTo>
                    <a:pt x="6257" y="36347"/>
                  </a:lnTo>
                  <a:lnTo>
                    <a:pt x="10239" y="40328"/>
                  </a:lnTo>
                  <a:lnTo>
                    <a:pt x="15668" y="42595"/>
                  </a:lnTo>
                  <a:lnTo>
                    <a:pt x="21326" y="425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71" name="object 129"/>
            <p:cNvSpPr/>
            <p:nvPr/>
          </p:nvSpPr>
          <p:spPr>
            <a:xfrm>
              <a:off x="6091274" y="4491423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46" y="0"/>
                  </a:moveTo>
                  <a:lnTo>
                    <a:pt x="15630" y="0"/>
                  </a:lnTo>
                  <a:lnTo>
                    <a:pt x="10239" y="2238"/>
                  </a:lnTo>
                  <a:lnTo>
                    <a:pt x="6257" y="6257"/>
                  </a:lnTo>
                  <a:lnTo>
                    <a:pt x="2238" y="10239"/>
                  </a:lnTo>
                  <a:lnTo>
                    <a:pt x="0" y="15668"/>
                  </a:lnTo>
                  <a:lnTo>
                    <a:pt x="0" y="26946"/>
                  </a:lnTo>
                  <a:lnTo>
                    <a:pt x="2238" y="32375"/>
                  </a:lnTo>
                  <a:lnTo>
                    <a:pt x="6257" y="36356"/>
                  </a:lnTo>
                  <a:lnTo>
                    <a:pt x="10239" y="40376"/>
                  </a:lnTo>
                  <a:lnTo>
                    <a:pt x="15630" y="42605"/>
                  </a:lnTo>
                  <a:lnTo>
                    <a:pt x="26946" y="42605"/>
                  </a:lnTo>
                  <a:lnTo>
                    <a:pt x="32375" y="40376"/>
                  </a:lnTo>
                  <a:lnTo>
                    <a:pt x="40338" y="32375"/>
                  </a:lnTo>
                  <a:lnTo>
                    <a:pt x="42605" y="26946"/>
                  </a:lnTo>
                  <a:lnTo>
                    <a:pt x="42605" y="15668"/>
                  </a:lnTo>
                  <a:lnTo>
                    <a:pt x="40338" y="10239"/>
                  </a:lnTo>
                  <a:lnTo>
                    <a:pt x="32375" y="2238"/>
                  </a:lnTo>
                  <a:lnTo>
                    <a:pt x="2694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72" name="object 130"/>
            <p:cNvSpPr/>
            <p:nvPr/>
          </p:nvSpPr>
          <p:spPr>
            <a:xfrm>
              <a:off x="6091274" y="4491423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88" y="42605"/>
                  </a:moveTo>
                  <a:lnTo>
                    <a:pt x="26946" y="42605"/>
                  </a:lnTo>
                  <a:lnTo>
                    <a:pt x="32375" y="40376"/>
                  </a:lnTo>
                  <a:lnTo>
                    <a:pt x="36356" y="36356"/>
                  </a:lnTo>
                  <a:lnTo>
                    <a:pt x="40338" y="32375"/>
                  </a:lnTo>
                  <a:lnTo>
                    <a:pt x="42605" y="26946"/>
                  </a:lnTo>
                  <a:lnTo>
                    <a:pt x="42605" y="21326"/>
                  </a:lnTo>
                  <a:lnTo>
                    <a:pt x="42605" y="15668"/>
                  </a:lnTo>
                  <a:lnTo>
                    <a:pt x="40338" y="10239"/>
                  </a:lnTo>
                  <a:lnTo>
                    <a:pt x="36356" y="6257"/>
                  </a:lnTo>
                  <a:lnTo>
                    <a:pt x="32375" y="2238"/>
                  </a:lnTo>
                  <a:lnTo>
                    <a:pt x="2694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39" y="2238"/>
                  </a:lnTo>
                  <a:lnTo>
                    <a:pt x="6257" y="6257"/>
                  </a:lnTo>
                  <a:lnTo>
                    <a:pt x="2238" y="1023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46"/>
                  </a:lnTo>
                  <a:lnTo>
                    <a:pt x="2238" y="32375"/>
                  </a:lnTo>
                  <a:lnTo>
                    <a:pt x="6257" y="36356"/>
                  </a:lnTo>
                  <a:lnTo>
                    <a:pt x="10239" y="40376"/>
                  </a:lnTo>
                  <a:lnTo>
                    <a:pt x="15630" y="42605"/>
                  </a:lnTo>
                  <a:lnTo>
                    <a:pt x="21288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73" name="object 131"/>
            <p:cNvSpPr/>
            <p:nvPr/>
          </p:nvSpPr>
          <p:spPr>
            <a:xfrm>
              <a:off x="6754191" y="467715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74" y="0"/>
                  </a:moveTo>
                  <a:lnTo>
                    <a:pt x="15668" y="0"/>
                  </a:lnTo>
                  <a:lnTo>
                    <a:pt x="10239" y="2238"/>
                  </a:lnTo>
                  <a:lnTo>
                    <a:pt x="2276" y="1023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76" y="32375"/>
                  </a:lnTo>
                  <a:lnTo>
                    <a:pt x="10239" y="40376"/>
                  </a:lnTo>
                  <a:lnTo>
                    <a:pt x="15668" y="42605"/>
                  </a:lnTo>
                  <a:lnTo>
                    <a:pt x="26974" y="42605"/>
                  </a:lnTo>
                  <a:lnTo>
                    <a:pt x="32375" y="40376"/>
                  </a:lnTo>
                  <a:lnTo>
                    <a:pt x="40376" y="32375"/>
                  </a:lnTo>
                  <a:lnTo>
                    <a:pt x="42605" y="26936"/>
                  </a:lnTo>
                  <a:lnTo>
                    <a:pt x="42605" y="15668"/>
                  </a:lnTo>
                  <a:lnTo>
                    <a:pt x="40376" y="10239"/>
                  </a:lnTo>
                  <a:lnTo>
                    <a:pt x="32375" y="223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74" name="object 132"/>
            <p:cNvSpPr/>
            <p:nvPr/>
          </p:nvSpPr>
          <p:spPr>
            <a:xfrm>
              <a:off x="6754191" y="467715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26" y="42605"/>
                  </a:moveTo>
                  <a:lnTo>
                    <a:pt x="26974" y="42605"/>
                  </a:lnTo>
                  <a:lnTo>
                    <a:pt x="32375" y="40376"/>
                  </a:lnTo>
                  <a:lnTo>
                    <a:pt x="36395" y="36356"/>
                  </a:lnTo>
                  <a:lnTo>
                    <a:pt x="40376" y="32375"/>
                  </a:lnTo>
                  <a:lnTo>
                    <a:pt x="42605" y="26936"/>
                  </a:lnTo>
                  <a:lnTo>
                    <a:pt x="42605" y="21326"/>
                  </a:lnTo>
                  <a:lnTo>
                    <a:pt x="42605" y="15668"/>
                  </a:lnTo>
                  <a:lnTo>
                    <a:pt x="40376" y="10239"/>
                  </a:lnTo>
                  <a:lnTo>
                    <a:pt x="36395" y="6257"/>
                  </a:lnTo>
                  <a:lnTo>
                    <a:pt x="32375" y="2238"/>
                  </a:lnTo>
                  <a:lnTo>
                    <a:pt x="26974" y="0"/>
                  </a:lnTo>
                  <a:lnTo>
                    <a:pt x="21326" y="0"/>
                  </a:lnTo>
                  <a:lnTo>
                    <a:pt x="15668" y="0"/>
                  </a:lnTo>
                  <a:lnTo>
                    <a:pt x="10239" y="2238"/>
                  </a:lnTo>
                  <a:lnTo>
                    <a:pt x="6257" y="6257"/>
                  </a:lnTo>
                  <a:lnTo>
                    <a:pt x="2276" y="1023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36"/>
                  </a:lnTo>
                  <a:lnTo>
                    <a:pt x="2276" y="32375"/>
                  </a:lnTo>
                  <a:lnTo>
                    <a:pt x="6257" y="36356"/>
                  </a:lnTo>
                  <a:lnTo>
                    <a:pt x="10239" y="40376"/>
                  </a:lnTo>
                  <a:lnTo>
                    <a:pt x="15668" y="42605"/>
                  </a:lnTo>
                  <a:lnTo>
                    <a:pt x="21326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75" name="object 133"/>
            <p:cNvSpPr/>
            <p:nvPr/>
          </p:nvSpPr>
          <p:spPr>
            <a:xfrm>
              <a:off x="6961232" y="533322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66"/>
                  </a:lnTo>
                  <a:lnTo>
                    <a:pt x="2238" y="1022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38" y="32375"/>
                  </a:lnTo>
                  <a:lnTo>
                    <a:pt x="10229" y="40366"/>
                  </a:lnTo>
                  <a:lnTo>
                    <a:pt x="15630" y="42605"/>
                  </a:lnTo>
                  <a:lnTo>
                    <a:pt x="26936" y="42605"/>
                  </a:lnTo>
                  <a:lnTo>
                    <a:pt x="32375" y="40366"/>
                  </a:lnTo>
                  <a:lnTo>
                    <a:pt x="40338" y="32375"/>
                  </a:lnTo>
                  <a:lnTo>
                    <a:pt x="42605" y="26936"/>
                  </a:lnTo>
                  <a:lnTo>
                    <a:pt x="42605" y="15668"/>
                  </a:lnTo>
                  <a:lnTo>
                    <a:pt x="40338" y="10229"/>
                  </a:lnTo>
                  <a:lnTo>
                    <a:pt x="3237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76" name="object 134"/>
            <p:cNvSpPr/>
            <p:nvPr/>
          </p:nvSpPr>
          <p:spPr>
            <a:xfrm>
              <a:off x="6961232" y="533322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88" y="42605"/>
                  </a:moveTo>
                  <a:lnTo>
                    <a:pt x="26936" y="42605"/>
                  </a:lnTo>
                  <a:lnTo>
                    <a:pt x="32375" y="40366"/>
                  </a:lnTo>
                  <a:lnTo>
                    <a:pt x="36356" y="36356"/>
                  </a:lnTo>
                  <a:lnTo>
                    <a:pt x="40338" y="32375"/>
                  </a:lnTo>
                  <a:lnTo>
                    <a:pt x="42605" y="26936"/>
                  </a:lnTo>
                  <a:lnTo>
                    <a:pt x="42605" y="21316"/>
                  </a:lnTo>
                  <a:lnTo>
                    <a:pt x="42605" y="15668"/>
                  </a:lnTo>
                  <a:lnTo>
                    <a:pt x="40338" y="10229"/>
                  </a:lnTo>
                  <a:lnTo>
                    <a:pt x="36356" y="6248"/>
                  </a:lnTo>
                  <a:lnTo>
                    <a:pt x="32375" y="2266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29" y="2266"/>
                  </a:lnTo>
                  <a:lnTo>
                    <a:pt x="6219" y="6248"/>
                  </a:lnTo>
                  <a:lnTo>
                    <a:pt x="2238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38" y="32375"/>
                  </a:lnTo>
                  <a:lnTo>
                    <a:pt x="6219" y="36356"/>
                  </a:lnTo>
                  <a:lnTo>
                    <a:pt x="10229" y="40366"/>
                  </a:lnTo>
                  <a:lnTo>
                    <a:pt x="15630" y="42605"/>
                  </a:lnTo>
                  <a:lnTo>
                    <a:pt x="21288" y="42605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77" name="object 135"/>
            <p:cNvSpPr/>
            <p:nvPr/>
          </p:nvSpPr>
          <p:spPr>
            <a:xfrm>
              <a:off x="7505594" y="235159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74" y="0"/>
                  </a:moveTo>
                  <a:lnTo>
                    <a:pt x="15668" y="0"/>
                  </a:lnTo>
                  <a:lnTo>
                    <a:pt x="10229" y="2238"/>
                  </a:lnTo>
                  <a:lnTo>
                    <a:pt x="2266" y="1023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66" y="32375"/>
                  </a:lnTo>
                  <a:lnTo>
                    <a:pt x="10229" y="40376"/>
                  </a:lnTo>
                  <a:lnTo>
                    <a:pt x="15668" y="42605"/>
                  </a:lnTo>
                  <a:lnTo>
                    <a:pt x="26974" y="42605"/>
                  </a:lnTo>
                  <a:lnTo>
                    <a:pt x="32375" y="40376"/>
                  </a:lnTo>
                  <a:lnTo>
                    <a:pt x="40366" y="32375"/>
                  </a:lnTo>
                  <a:lnTo>
                    <a:pt x="42605" y="26936"/>
                  </a:lnTo>
                  <a:lnTo>
                    <a:pt x="42605" y="15668"/>
                  </a:lnTo>
                  <a:lnTo>
                    <a:pt x="40366" y="10239"/>
                  </a:lnTo>
                  <a:lnTo>
                    <a:pt x="32375" y="223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78" name="object 136"/>
            <p:cNvSpPr/>
            <p:nvPr/>
          </p:nvSpPr>
          <p:spPr>
            <a:xfrm>
              <a:off x="7505594" y="235159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605"/>
                  </a:moveTo>
                  <a:lnTo>
                    <a:pt x="26974" y="42605"/>
                  </a:lnTo>
                  <a:lnTo>
                    <a:pt x="32375" y="40376"/>
                  </a:lnTo>
                  <a:lnTo>
                    <a:pt x="36385" y="36356"/>
                  </a:lnTo>
                  <a:lnTo>
                    <a:pt x="40366" y="32375"/>
                  </a:lnTo>
                  <a:lnTo>
                    <a:pt x="42605" y="26936"/>
                  </a:lnTo>
                  <a:lnTo>
                    <a:pt x="42605" y="21288"/>
                  </a:lnTo>
                  <a:lnTo>
                    <a:pt x="42605" y="15668"/>
                  </a:lnTo>
                  <a:lnTo>
                    <a:pt x="40366" y="10239"/>
                  </a:lnTo>
                  <a:lnTo>
                    <a:pt x="36385" y="6257"/>
                  </a:lnTo>
                  <a:lnTo>
                    <a:pt x="32375" y="2238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68" y="0"/>
                  </a:lnTo>
                  <a:lnTo>
                    <a:pt x="10229" y="2238"/>
                  </a:lnTo>
                  <a:lnTo>
                    <a:pt x="6248" y="6257"/>
                  </a:lnTo>
                  <a:lnTo>
                    <a:pt x="2266" y="10239"/>
                  </a:lnTo>
                  <a:lnTo>
                    <a:pt x="0" y="15668"/>
                  </a:lnTo>
                  <a:lnTo>
                    <a:pt x="0" y="21288"/>
                  </a:lnTo>
                  <a:lnTo>
                    <a:pt x="0" y="26936"/>
                  </a:lnTo>
                  <a:lnTo>
                    <a:pt x="2266" y="32375"/>
                  </a:lnTo>
                  <a:lnTo>
                    <a:pt x="6248" y="36356"/>
                  </a:lnTo>
                  <a:lnTo>
                    <a:pt x="10229" y="40376"/>
                  </a:lnTo>
                  <a:lnTo>
                    <a:pt x="15668" y="42605"/>
                  </a:lnTo>
                  <a:lnTo>
                    <a:pt x="21316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79" name="object 137"/>
            <p:cNvSpPr/>
            <p:nvPr/>
          </p:nvSpPr>
          <p:spPr>
            <a:xfrm>
              <a:off x="6071154" y="5287503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38"/>
                  </a:lnTo>
                  <a:lnTo>
                    <a:pt x="6210" y="6219"/>
                  </a:lnTo>
                  <a:lnTo>
                    <a:pt x="2228" y="10229"/>
                  </a:lnTo>
                  <a:lnTo>
                    <a:pt x="0" y="15630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10229" y="40338"/>
                  </a:lnTo>
                  <a:lnTo>
                    <a:pt x="15630" y="42605"/>
                  </a:lnTo>
                  <a:lnTo>
                    <a:pt x="26936" y="42605"/>
                  </a:lnTo>
                  <a:lnTo>
                    <a:pt x="32365" y="40338"/>
                  </a:lnTo>
                  <a:lnTo>
                    <a:pt x="40328" y="32375"/>
                  </a:lnTo>
                  <a:lnTo>
                    <a:pt x="42605" y="26936"/>
                  </a:lnTo>
                  <a:lnTo>
                    <a:pt x="42605" y="15630"/>
                  </a:lnTo>
                  <a:lnTo>
                    <a:pt x="40328" y="10229"/>
                  </a:lnTo>
                  <a:lnTo>
                    <a:pt x="32365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80" name="object 138"/>
            <p:cNvSpPr/>
            <p:nvPr/>
          </p:nvSpPr>
          <p:spPr>
            <a:xfrm>
              <a:off x="6071154" y="5287503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605"/>
                  </a:moveTo>
                  <a:lnTo>
                    <a:pt x="26936" y="42605"/>
                  </a:lnTo>
                  <a:lnTo>
                    <a:pt x="32365" y="40338"/>
                  </a:lnTo>
                  <a:lnTo>
                    <a:pt x="36347" y="36356"/>
                  </a:lnTo>
                  <a:lnTo>
                    <a:pt x="40328" y="32375"/>
                  </a:lnTo>
                  <a:lnTo>
                    <a:pt x="42605" y="26936"/>
                  </a:lnTo>
                  <a:lnTo>
                    <a:pt x="42605" y="21288"/>
                  </a:lnTo>
                  <a:lnTo>
                    <a:pt x="42605" y="15630"/>
                  </a:lnTo>
                  <a:lnTo>
                    <a:pt x="40328" y="10229"/>
                  </a:lnTo>
                  <a:lnTo>
                    <a:pt x="36347" y="6219"/>
                  </a:lnTo>
                  <a:lnTo>
                    <a:pt x="32365" y="223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30" y="0"/>
                  </a:lnTo>
                  <a:lnTo>
                    <a:pt x="10229" y="2238"/>
                  </a:lnTo>
                  <a:lnTo>
                    <a:pt x="6210" y="6219"/>
                  </a:lnTo>
                  <a:lnTo>
                    <a:pt x="2228" y="1022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6210" y="36356"/>
                  </a:lnTo>
                  <a:lnTo>
                    <a:pt x="10229" y="40338"/>
                  </a:lnTo>
                  <a:lnTo>
                    <a:pt x="15630" y="42605"/>
                  </a:lnTo>
                  <a:lnTo>
                    <a:pt x="21278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81" name="object 139"/>
            <p:cNvSpPr/>
            <p:nvPr/>
          </p:nvSpPr>
          <p:spPr>
            <a:xfrm>
              <a:off x="3729587" y="5269233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68" y="0"/>
                  </a:lnTo>
                  <a:lnTo>
                    <a:pt x="10229" y="2228"/>
                  </a:lnTo>
                  <a:lnTo>
                    <a:pt x="2238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38" y="32327"/>
                  </a:lnTo>
                  <a:lnTo>
                    <a:pt x="10229" y="40328"/>
                  </a:lnTo>
                  <a:lnTo>
                    <a:pt x="15668" y="42557"/>
                  </a:lnTo>
                  <a:lnTo>
                    <a:pt x="26936" y="42557"/>
                  </a:lnTo>
                  <a:lnTo>
                    <a:pt x="32375" y="40328"/>
                  </a:lnTo>
                  <a:lnTo>
                    <a:pt x="40376" y="32327"/>
                  </a:lnTo>
                  <a:lnTo>
                    <a:pt x="42605" y="26936"/>
                  </a:lnTo>
                  <a:lnTo>
                    <a:pt x="42605" y="15621"/>
                  </a:lnTo>
                  <a:lnTo>
                    <a:pt x="40376" y="10229"/>
                  </a:lnTo>
                  <a:lnTo>
                    <a:pt x="3237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82" name="object 140"/>
            <p:cNvSpPr/>
            <p:nvPr/>
          </p:nvSpPr>
          <p:spPr>
            <a:xfrm>
              <a:off x="3729587" y="5269233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26" y="42557"/>
                  </a:moveTo>
                  <a:lnTo>
                    <a:pt x="26936" y="42557"/>
                  </a:lnTo>
                  <a:lnTo>
                    <a:pt x="32375" y="40328"/>
                  </a:lnTo>
                  <a:lnTo>
                    <a:pt x="36356" y="36347"/>
                  </a:lnTo>
                  <a:lnTo>
                    <a:pt x="40376" y="32327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20"/>
                  </a:lnTo>
                  <a:lnTo>
                    <a:pt x="40376" y="10229"/>
                  </a:lnTo>
                  <a:lnTo>
                    <a:pt x="36356" y="6210"/>
                  </a:lnTo>
                  <a:lnTo>
                    <a:pt x="32375" y="2228"/>
                  </a:lnTo>
                  <a:lnTo>
                    <a:pt x="26936" y="0"/>
                  </a:lnTo>
                  <a:lnTo>
                    <a:pt x="21326" y="0"/>
                  </a:lnTo>
                  <a:lnTo>
                    <a:pt x="15668" y="0"/>
                  </a:lnTo>
                  <a:lnTo>
                    <a:pt x="10229" y="2228"/>
                  </a:lnTo>
                  <a:lnTo>
                    <a:pt x="6257" y="6210"/>
                  </a:lnTo>
                  <a:lnTo>
                    <a:pt x="2238" y="10229"/>
                  </a:lnTo>
                  <a:lnTo>
                    <a:pt x="0" y="15620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38" y="32327"/>
                  </a:lnTo>
                  <a:lnTo>
                    <a:pt x="6257" y="36347"/>
                  </a:lnTo>
                  <a:lnTo>
                    <a:pt x="10229" y="40328"/>
                  </a:lnTo>
                  <a:lnTo>
                    <a:pt x="15668" y="42557"/>
                  </a:lnTo>
                  <a:lnTo>
                    <a:pt x="21326" y="42557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83" name="object 141"/>
            <p:cNvSpPr/>
            <p:nvPr/>
          </p:nvSpPr>
          <p:spPr>
            <a:xfrm>
              <a:off x="8143521" y="414938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6974" y="0"/>
                  </a:moveTo>
                  <a:lnTo>
                    <a:pt x="15659" y="0"/>
                  </a:lnTo>
                  <a:lnTo>
                    <a:pt x="10229" y="2276"/>
                  </a:lnTo>
                  <a:lnTo>
                    <a:pt x="2266" y="10239"/>
                  </a:lnTo>
                  <a:lnTo>
                    <a:pt x="0" y="15668"/>
                  </a:lnTo>
                  <a:lnTo>
                    <a:pt x="0" y="26946"/>
                  </a:lnTo>
                  <a:lnTo>
                    <a:pt x="2266" y="32375"/>
                  </a:lnTo>
                  <a:lnTo>
                    <a:pt x="10229" y="40376"/>
                  </a:lnTo>
                  <a:lnTo>
                    <a:pt x="15659" y="42605"/>
                  </a:lnTo>
                  <a:lnTo>
                    <a:pt x="26974" y="42605"/>
                  </a:lnTo>
                  <a:lnTo>
                    <a:pt x="32365" y="40376"/>
                  </a:lnTo>
                  <a:lnTo>
                    <a:pt x="40366" y="32375"/>
                  </a:lnTo>
                  <a:lnTo>
                    <a:pt x="42605" y="26946"/>
                  </a:lnTo>
                  <a:lnTo>
                    <a:pt x="42605" y="15668"/>
                  </a:lnTo>
                  <a:lnTo>
                    <a:pt x="40366" y="10239"/>
                  </a:lnTo>
                  <a:lnTo>
                    <a:pt x="32365" y="2276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84" name="object 142"/>
            <p:cNvSpPr/>
            <p:nvPr/>
          </p:nvSpPr>
          <p:spPr>
            <a:xfrm>
              <a:off x="8143521" y="414938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1316" y="42605"/>
                  </a:moveTo>
                  <a:lnTo>
                    <a:pt x="26974" y="42605"/>
                  </a:lnTo>
                  <a:lnTo>
                    <a:pt x="32365" y="40376"/>
                  </a:lnTo>
                  <a:lnTo>
                    <a:pt x="36385" y="36356"/>
                  </a:lnTo>
                  <a:lnTo>
                    <a:pt x="40366" y="32375"/>
                  </a:lnTo>
                  <a:lnTo>
                    <a:pt x="42605" y="26946"/>
                  </a:lnTo>
                  <a:lnTo>
                    <a:pt x="42605" y="21326"/>
                  </a:lnTo>
                  <a:lnTo>
                    <a:pt x="42605" y="15668"/>
                  </a:lnTo>
                  <a:lnTo>
                    <a:pt x="40366" y="10239"/>
                  </a:lnTo>
                  <a:lnTo>
                    <a:pt x="36385" y="6257"/>
                  </a:lnTo>
                  <a:lnTo>
                    <a:pt x="32365" y="2276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76"/>
                  </a:lnTo>
                  <a:lnTo>
                    <a:pt x="6248" y="6257"/>
                  </a:lnTo>
                  <a:lnTo>
                    <a:pt x="2266" y="1023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46"/>
                  </a:lnTo>
                  <a:lnTo>
                    <a:pt x="2266" y="32375"/>
                  </a:lnTo>
                  <a:lnTo>
                    <a:pt x="6248" y="36356"/>
                  </a:lnTo>
                  <a:lnTo>
                    <a:pt x="10229" y="40376"/>
                  </a:lnTo>
                  <a:lnTo>
                    <a:pt x="15659" y="42605"/>
                  </a:lnTo>
                  <a:lnTo>
                    <a:pt x="21316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85" name="object 143"/>
            <p:cNvSpPr/>
            <p:nvPr/>
          </p:nvSpPr>
          <p:spPr>
            <a:xfrm>
              <a:off x="4807023" y="457445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30" y="0"/>
                  </a:lnTo>
                  <a:lnTo>
                    <a:pt x="10239" y="2228"/>
                  </a:lnTo>
                  <a:lnTo>
                    <a:pt x="223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10239" y="40328"/>
                  </a:lnTo>
                  <a:lnTo>
                    <a:pt x="15630" y="42605"/>
                  </a:lnTo>
                  <a:lnTo>
                    <a:pt x="26936" y="42605"/>
                  </a:lnTo>
                  <a:lnTo>
                    <a:pt x="32375" y="40328"/>
                  </a:lnTo>
                  <a:lnTo>
                    <a:pt x="40338" y="32365"/>
                  </a:lnTo>
                  <a:lnTo>
                    <a:pt x="42605" y="26936"/>
                  </a:lnTo>
                  <a:lnTo>
                    <a:pt x="42605" y="15659"/>
                  </a:lnTo>
                  <a:lnTo>
                    <a:pt x="40338" y="10229"/>
                  </a:lnTo>
                  <a:lnTo>
                    <a:pt x="3237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86" name="object 144"/>
            <p:cNvSpPr/>
            <p:nvPr/>
          </p:nvSpPr>
          <p:spPr>
            <a:xfrm>
              <a:off x="4807023" y="457445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88" y="42605"/>
                  </a:moveTo>
                  <a:lnTo>
                    <a:pt x="26936" y="42605"/>
                  </a:lnTo>
                  <a:lnTo>
                    <a:pt x="32375" y="40328"/>
                  </a:lnTo>
                  <a:lnTo>
                    <a:pt x="36356" y="36347"/>
                  </a:lnTo>
                  <a:lnTo>
                    <a:pt x="40338" y="3236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59"/>
                  </a:lnTo>
                  <a:lnTo>
                    <a:pt x="40338" y="10229"/>
                  </a:lnTo>
                  <a:lnTo>
                    <a:pt x="36356" y="6248"/>
                  </a:lnTo>
                  <a:lnTo>
                    <a:pt x="32375" y="2228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39" y="2228"/>
                  </a:lnTo>
                  <a:lnTo>
                    <a:pt x="6219" y="6248"/>
                  </a:lnTo>
                  <a:lnTo>
                    <a:pt x="2238" y="10229"/>
                  </a:lnTo>
                  <a:lnTo>
                    <a:pt x="0" y="15659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6219" y="36347"/>
                  </a:lnTo>
                  <a:lnTo>
                    <a:pt x="10239" y="40328"/>
                  </a:lnTo>
                  <a:lnTo>
                    <a:pt x="15630" y="42605"/>
                  </a:lnTo>
                  <a:lnTo>
                    <a:pt x="21288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87" name="object 145"/>
            <p:cNvSpPr/>
            <p:nvPr/>
          </p:nvSpPr>
          <p:spPr>
            <a:xfrm>
              <a:off x="5061253" y="5534223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68" y="0"/>
                  </a:lnTo>
                  <a:lnTo>
                    <a:pt x="10229" y="2228"/>
                  </a:lnTo>
                  <a:lnTo>
                    <a:pt x="2228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10229" y="40328"/>
                  </a:lnTo>
                  <a:lnTo>
                    <a:pt x="15668" y="42595"/>
                  </a:lnTo>
                  <a:lnTo>
                    <a:pt x="26936" y="42595"/>
                  </a:lnTo>
                  <a:lnTo>
                    <a:pt x="32375" y="40328"/>
                  </a:lnTo>
                  <a:lnTo>
                    <a:pt x="40328" y="32365"/>
                  </a:lnTo>
                  <a:lnTo>
                    <a:pt x="42605" y="26936"/>
                  </a:lnTo>
                  <a:lnTo>
                    <a:pt x="42605" y="15621"/>
                  </a:lnTo>
                  <a:lnTo>
                    <a:pt x="40328" y="10229"/>
                  </a:lnTo>
                  <a:lnTo>
                    <a:pt x="3237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88" name="object 146"/>
            <p:cNvSpPr/>
            <p:nvPr/>
          </p:nvSpPr>
          <p:spPr>
            <a:xfrm>
              <a:off x="5061253" y="5534223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595"/>
                  </a:moveTo>
                  <a:lnTo>
                    <a:pt x="26936" y="42595"/>
                  </a:lnTo>
                  <a:lnTo>
                    <a:pt x="32375" y="40328"/>
                  </a:lnTo>
                  <a:lnTo>
                    <a:pt x="36347" y="36347"/>
                  </a:lnTo>
                  <a:lnTo>
                    <a:pt x="40328" y="3236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21"/>
                  </a:lnTo>
                  <a:lnTo>
                    <a:pt x="40328" y="10229"/>
                  </a:lnTo>
                  <a:lnTo>
                    <a:pt x="36347" y="6210"/>
                  </a:lnTo>
                  <a:lnTo>
                    <a:pt x="32375" y="222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68" y="0"/>
                  </a:lnTo>
                  <a:lnTo>
                    <a:pt x="10229" y="2228"/>
                  </a:lnTo>
                  <a:lnTo>
                    <a:pt x="6248" y="6210"/>
                  </a:lnTo>
                  <a:lnTo>
                    <a:pt x="2228" y="10229"/>
                  </a:lnTo>
                  <a:lnTo>
                    <a:pt x="0" y="15621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28"/>
                  </a:lnTo>
                  <a:lnTo>
                    <a:pt x="15668" y="42595"/>
                  </a:lnTo>
                  <a:lnTo>
                    <a:pt x="21278" y="425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89" name="object 147"/>
            <p:cNvSpPr/>
            <p:nvPr/>
          </p:nvSpPr>
          <p:spPr>
            <a:xfrm>
              <a:off x="5926115" y="3626333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46" y="0"/>
                  </a:moveTo>
                  <a:lnTo>
                    <a:pt x="15668" y="0"/>
                  </a:lnTo>
                  <a:lnTo>
                    <a:pt x="10239" y="2238"/>
                  </a:lnTo>
                  <a:lnTo>
                    <a:pt x="2276" y="10239"/>
                  </a:lnTo>
                  <a:lnTo>
                    <a:pt x="0" y="15668"/>
                  </a:lnTo>
                  <a:lnTo>
                    <a:pt x="0" y="26946"/>
                  </a:lnTo>
                  <a:lnTo>
                    <a:pt x="2276" y="32375"/>
                  </a:lnTo>
                  <a:lnTo>
                    <a:pt x="10239" y="40376"/>
                  </a:lnTo>
                  <a:lnTo>
                    <a:pt x="15668" y="42605"/>
                  </a:lnTo>
                  <a:lnTo>
                    <a:pt x="26946" y="42605"/>
                  </a:lnTo>
                  <a:lnTo>
                    <a:pt x="32375" y="40376"/>
                  </a:lnTo>
                  <a:lnTo>
                    <a:pt x="36356" y="36356"/>
                  </a:lnTo>
                  <a:lnTo>
                    <a:pt x="40376" y="32375"/>
                  </a:lnTo>
                  <a:lnTo>
                    <a:pt x="42605" y="26946"/>
                  </a:lnTo>
                  <a:lnTo>
                    <a:pt x="42605" y="15668"/>
                  </a:lnTo>
                  <a:lnTo>
                    <a:pt x="40376" y="10239"/>
                  </a:lnTo>
                  <a:lnTo>
                    <a:pt x="36356" y="6257"/>
                  </a:lnTo>
                  <a:lnTo>
                    <a:pt x="32375" y="2238"/>
                  </a:lnTo>
                  <a:lnTo>
                    <a:pt x="2694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90" name="object 148"/>
            <p:cNvSpPr/>
            <p:nvPr/>
          </p:nvSpPr>
          <p:spPr>
            <a:xfrm>
              <a:off x="5926115" y="3626333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26" y="42605"/>
                  </a:moveTo>
                  <a:lnTo>
                    <a:pt x="26946" y="42605"/>
                  </a:lnTo>
                  <a:lnTo>
                    <a:pt x="32375" y="40376"/>
                  </a:lnTo>
                  <a:lnTo>
                    <a:pt x="36356" y="36356"/>
                  </a:lnTo>
                  <a:lnTo>
                    <a:pt x="40376" y="32375"/>
                  </a:lnTo>
                  <a:lnTo>
                    <a:pt x="42605" y="26946"/>
                  </a:lnTo>
                  <a:lnTo>
                    <a:pt x="42605" y="21288"/>
                  </a:lnTo>
                  <a:lnTo>
                    <a:pt x="42605" y="15668"/>
                  </a:lnTo>
                  <a:lnTo>
                    <a:pt x="40376" y="10239"/>
                  </a:lnTo>
                  <a:lnTo>
                    <a:pt x="36356" y="6257"/>
                  </a:lnTo>
                  <a:lnTo>
                    <a:pt x="32375" y="2238"/>
                  </a:lnTo>
                  <a:lnTo>
                    <a:pt x="26946" y="0"/>
                  </a:lnTo>
                  <a:lnTo>
                    <a:pt x="21326" y="0"/>
                  </a:lnTo>
                  <a:lnTo>
                    <a:pt x="15668" y="0"/>
                  </a:lnTo>
                  <a:lnTo>
                    <a:pt x="10239" y="2238"/>
                  </a:lnTo>
                  <a:lnTo>
                    <a:pt x="6257" y="6257"/>
                  </a:lnTo>
                  <a:lnTo>
                    <a:pt x="2276" y="10239"/>
                  </a:lnTo>
                  <a:lnTo>
                    <a:pt x="0" y="15668"/>
                  </a:lnTo>
                  <a:lnTo>
                    <a:pt x="0" y="21288"/>
                  </a:lnTo>
                  <a:lnTo>
                    <a:pt x="0" y="26946"/>
                  </a:lnTo>
                  <a:lnTo>
                    <a:pt x="2276" y="32375"/>
                  </a:lnTo>
                  <a:lnTo>
                    <a:pt x="6257" y="36356"/>
                  </a:lnTo>
                  <a:lnTo>
                    <a:pt x="10239" y="40376"/>
                  </a:lnTo>
                  <a:lnTo>
                    <a:pt x="15668" y="42605"/>
                  </a:lnTo>
                  <a:lnTo>
                    <a:pt x="21326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91" name="object 149"/>
            <p:cNvSpPr/>
            <p:nvPr/>
          </p:nvSpPr>
          <p:spPr>
            <a:xfrm>
              <a:off x="6385614" y="4583233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28"/>
                  </a:lnTo>
                  <a:lnTo>
                    <a:pt x="2238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38" y="32327"/>
                  </a:lnTo>
                  <a:lnTo>
                    <a:pt x="10229" y="40328"/>
                  </a:lnTo>
                  <a:lnTo>
                    <a:pt x="15630" y="42557"/>
                  </a:lnTo>
                  <a:lnTo>
                    <a:pt x="26936" y="42557"/>
                  </a:lnTo>
                  <a:lnTo>
                    <a:pt x="32375" y="40328"/>
                  </a:lnTo>
                  <a:lnTo>
                    <a:pt x="40338" y="32327"/>
                  </a:lnTo>
                  <a:lnTo>
                    <a:pt x="42605" y="26936"/>
                  </a:lnTo>
                  <a:lnTo>
                    <a:pt x="42605" y="15621"/>
                  </a:lnTo>
                  <a:lnTo>
                    <a:pt x="40338" y="10229"/>
                  </a:lnTo>
                  <a:lnTo>
                    <a:pt x="3237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92" name="object 150"/>
            <p:cNvSpPr/>
            <p:nvPr/>
          </p:nvSpPr>
          <p:spPr>
            <a:xfrm>
              <a:off x="6385614" y="4583233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88" y="42557"/>
                  </a:moveTo>
                  <a:lnTo>
                    <a:pt x="26936" y="42557"/>
                  </a:lnTo>
                  <a:lnTo>
                    <a:pt x="32375" y="40328"/>
                  </a:lnTo>
                  <a:lnTo>
                    <a:pt x="36356" y="36347"/>
                  </a:lnTo>
                  <a:lnTo>
                    <a:pt x="40338" y="32327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21"/>
                  </a:lnTo>
                  <a:lnTo>
                    <a:pt x="40338" y="10229"/>
                  </a:lnTo>
                  <a:lnTo>
                    <a:pt x="36356" y="6210"/>
                  </a:lnTo>
                  <a:lnTo>
                    <a:pt x="32375" y="2228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29" y="2228"/>
                  </a:lnTo>
                  <a:lnTo>
                    <a:pt x="6248" y="6210"/>
                  </a:lnTo>
                  <a:lnTo>
                    <a:pt x="2238" y="10229"/>
                  </a:lnTo>
                  <a:lnTo>
                    <a:pt x="0" y="15621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38" y="32327"/>
                  </a:lnTo>
                  <a:lnTo>
                    <a:pt x="6248" y="36347"/>
                  </a:lnTo>
                  <a:lnTo>
                    <a:pt x="10229" y="40328"/>
                  </a:lnTo>
                  <a:lnTo>
                    <a:pt x="15630" y="42557"/>
                  </a:lnTo>
                  <a:lnTo>
                    <a:pt x="21288" y="42557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93" name="object 151"/>
            <p:cNvSpPr/>
            <p:nvPr/>
          </p:nvSpPr>
          <p:spPr>
            <a:xfrm>
              <a:off x="3679453" y="5178538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68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10229" y="40366"/>
                  </a:lnTo>
                  <a:lnTo>
                    <a:pt x="15668" y="42595"/>
                  </a:lnTo>
                  <a:lnTo>
                    <a:pt x="26936" y="42595"/>
                  </a:lnTo>
                  <a:lnTo>
                    <a:pt x="32365" y="40366"/>
                  </a:lnTo>
                  <a:lnTo>
                    <a:pt x="40366" y="32365"/>
                  </a:lnTo>
                  <a:lnTo>
                    <a:pt x="42605" y="26974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236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94" name="object 152"/>
            <p:cNvSpPr/>
            <p:nvPr/>
          </p:nvSpPr>
          <p:spPr>
            <a:xfrm>
              <a:off x="3679453" y="5178538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595"/>
                  </a:moveTo>
                  <a:lnTo>
                    <a:pt x="26936" y="42595"/>
                  </a:lnTo>
                  <a:lnTo>
                    <a:pt x="32365" y="40366"/>
                  </a:lnTo>
                  <a:lnTo>
                    <a:pt x="36347" y="36385"/>
                  </a:lnTo>
                  <a:lnTo>
                    <a:pt x="40366" y="32365"/>
                  </a:lnTo>
                  <a:lnTo>
                    <a:pt x="42605" y="26974"/>
                  </a:lnTo>
                  <a:lnTo>
                    <a:pt x="42605" y="21316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66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68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6248" y="36385"/>
                  </a:lnTo>
                  <a:lnTo>
                    <a:pt x="10229" y="40366"/>
                  </a:lnTo>
                  <a:lnTo>
                    <a:pt x="15668" y="42595"/>
                  </a:lnTo>
                  <a:lnTo>
                    <a:pt x="21278" y="425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95" name="object 153"/>
            <p:cNvSpPr/>
            <p:nvPr/>
          </p:nvSpPr>
          <p:spPr>
            <a:xfrm>
              <a:off x="8452451" y="4296781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6936" y="0"/>
                  </a:moveTo>
                  <a:lnTo>
                    <a:pt x="15668" y="0"/>
                  </a:lnTo>
                  <a:lnTo>
                    <a:pt x="10229" y="2228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10229" y="40366"/>
                  </a:lnTo>
                  <a:lnTo>
                    <a:pt x="15668" y="42605"/>
                  </a:lnTo>
                  <a:lnTo>
                    <a:pt x="26936" y="42605"/>
                  </a:lnTo>
                  <a:lnTo>
                    <a:pt x="32375" y="40366"/>
                  </a:lnTo>
                  <a:lnTo>
                    <a:pt x="36356" y="36347"/>
                  </a:lnTo>
                  <a:lnTo>
                    <a:pt x="40366" y="32365"/>
                  </a:lnTo>
                  <a:lnTo>
                    <a:pt x="42605" y="26936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6356" y="6248"/>
                  </a:lnTo>
                  <a:lnTo>
                    <a:pt x="3237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96" name="object 154"/>
            <p:cNvSpPr/>
            <p:nvPr/>
          </p:nvSpPr>
          <p:spPr>
            <a:xfrm>
              <a:off x="8452451" y="4296781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1316" y="42605"/>
                  </a:moveTo>
                  <a:lnTo>
                    <a:pt x="26936" y="42605"/>
                  </a:lnTo>
                  <a:lnTo>
                    <a:pt x="32375" y="40366"/>
                  </a:lnTo>
                  <a:lnTo>
                    <a:pt x="36356" y="36347"/>
                  </a:lnTo>
                  <a:lnTo>
                    <a:pt x="40366" y="3236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6356" y="6248"/>
                  </a:lnTo>
                  <a:lnTo>
                    <a:pt x="32375" y="2228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68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68" y="42605"/>
                  </a:lnTo>
                  <a:lnTo>
                    <a:pt x="21316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97" name="object 155"/>
            <p:cNvSpPr/>
            <p:nvPr/>
          </p:nvSpPr>
          <p:spPr>
            <a:xfrm>
              <a:off x="7887157" y="3327878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28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10229" y="40366"/>
                  </a:lnTo>
                  <a:lnTo>
                    <a:pt x="15659" y="42605"/>
                  </a:lnTo>
                  <a:lnTo>
                    <a:pt x="26936" y="4260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605" y="26936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98" name="object 156"/>
            <p:cNvSpPr/>
            <p:nvPr/>
          </p:nvSpPr>
          <p:spPr>
            <a:xfrm>
              <a:off x="7887157" y="3327878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1316" y="42605"/>
                  </a:moveTo>
                  <a:lnTo>
                    <a:pt x="26936" y="4260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605"/>
                  </a:lnTo>
                  <a:lnTo>
                    <a:pt x="21316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99" name="object 157"/>
            <p:cNvSpPr/>
            <p:nvPr/>
          </p:nvSpPr>
          <p:spPr>
            <a:xfrm>
              <a:off x="9176128" y="463919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6974" y="0"/>
                  </a:moveTo>
                  <a:lnTo>
                    <a:pt x="15668" y="0"/>
                  </a:lnTo>
                  <a:lnTo>
                    <a:pt x="10229" y="2266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10229" y="40366"/>
                  </a:lnTo>
                  <a:lnTo>
                    <a:pt x="15668" y="42595"/>
                  </a:lnTo>
                  <a:lnTo>
                    <a:pt x="26974" y="42595"/>
                  </a:lnTo>
                  <a:lnTo>
                    <a:pt x="32365" y="40366"/>
                  </a:lnTo>
                  <a:lnTo>
                    <a:pt x="40366" y="32365"/>
                  </a:lnTo>
                  <a:lnTo>
                    <a:pt x="42605" y="26936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2365" y="2266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00" name="object 158"/>
            <p:cNvSpPr/>
            <p:nvPr/>
          </p:nvSpPr>
          <p:spPr>
            <a:xfrm>
              <a:off x="9176128" y="463919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1316" y="42595"/>
                  </a:moveTo>
                  <a:lnTo>
                    <a:pt x="26974" y="42595"/>
                  </a:lnTo>
                  <a:lnTo>
                    <a:pt x="32365" y="40366"/>
                  </a:lnTo>
                  <a:lnTo>
                    <a:pt x="36385" y="36347"/>
                  </a:lnTo>
                  <a:lnTo>
                    <a:pt x="40366" y="32365"/>
                  </a:lnTo>
                  <a:lnTo>
                    <a:pt x="42605" y="26936"/>
                  </a:lnTo>
                  <a:lnTo>
                    <a:pt x="42605" y="21316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6385" y="6248"/>
                  </a:lnTo>
                  <a:lnTo>
                    <a:pt x="32365" y="2266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68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68" y="42595"/>
                  </a:lnTo>
                  <a:lnTo>
                    <a:pt x="21316" y="425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01" name="object 159"/>
            <p:cNvSpPr/>
            <p:nvPr/>
          </p:nvSpPr>
          <p:spPr>
            <a:xfrm>
              <a:off x="6746830" y="425778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74" y="0"/>
                  </a:moveTo>
                  <a:lnTo>
                    <a:pt x="15659" y="0"/>
                  </a:lnTo>
                  <a:lnTo>
                    <a:pt x="10229" y="2266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6974"/>
                  </a:lnTo>
                  <a:lnTo>
                    <a:pt x="2266" y="32365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6974" y="42595"/>
                  </a:lnTo>
                  <a:lnTo>
                    <a:pt x="32365" y="40366"/>
                  </a:lnTo>
                  <a:lnTo>
                    <a:pt x="40366" y="32365"/>
                  </a:lnTo>
                  <a:lnTo>
                    <a:pt x="42595" y="26974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2365" y="2266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02" name="object 160"/>
            <p:cNvSpPr/>
            <p:nvPr/>
          </p:nvSpPr>
          <p:spPr>
            <a:xfrm>
              <a:off x="6746830" y="425778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595"/>
                  </a:moveTo>
                  <a:lnTo>
                    <a:pt x="26974" y="42595"/>
                  </a:lnTo>
                  <a:lnTo>
                    <a:pt x="32365" y="40366"/>
                  </a:lnTo>
                  <a:lnTo>
                    <a:pt x="36385" y="36347"/>
                  </a:lnTo>
                  <a:lnTo>
                    <a:pt x="40366" y="32365"/>
                  </a:lnTo>
                  <a:lnTo>
                    <a:pt x="42595" y="26974"/>
                  </a:lnTo>
                  <a:lnTo>
                    <a:pt x="42595" y="21316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6385" y="6248"/>
                  </a:lnTo>
                  <a:lnTo>
                    <a:pt x="32365" y="2266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66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1316" y="425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03" name="object 161"/>
            <p:cNvSpPr/>
            <p:nvPr/>
          </p:nvSpPr>
          <p:spPr>
            <a:xfrm>
              <a:off x="6803531" y="4070429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74" y="0"/>
                  </a:moveTo>
                  <a:lnTo>
                    <a:pt x="15659" y="0"/>
                  </a:lnTo>
                  <a:lnTo>
                    <a:pt x="10229" y="2228"/>
                  </a:lnTo>
                  <a:lnTo>
                    <a:pt x="2266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10229" y="40328"/>
                  </a:lnTo>
                  <a:lnTo>
                    <a:pt x="15659" y="42595"/>
                  </a:lnTo>
                  <a:lnTo>
                    <a:pt x="26974" y="42595"/>
                  </a:lnTo>
                  <a:lnTo>
                    <a:pt x="32365" y="40328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15621"/>
                  </a:lnTo>
                  <a:lnTo>
                    <a:pt x="40366" y="10229"/>
                  </a:lnTo>
                  <a:lnTo>
                    <a:pt x="36385" y="6210"/>
                  </a:lnTo>
                  <a:lnTo>
                    <a:pt x="32365" y="222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04" name="object 162"/>
            <p:cNvSpPr/>
            <p:nvPr/>
          </p:nvSpPr>
          <p:spPr>
            <a:xfrm>
              <a:off x="6803531" y="4070429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595"/>
                  </a:moveTo>
                  <a:lnTo>
                    <a:pt x="26974" y="42595"/>
                  </a:lnTo>
                  <a:lnTo>
                    <a:pt x="32365" y="40328"/>
                  </a:lnTo>
                  <a:lnTo>
                    <a:pt x="36385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21278"/>
                  </a:lnTo>
                  <a:lnTo>
                    <a:pt x="42595" y="15621"/>
                  </a:lnTo>
                  <a:lnTo>
                    <a:pt x="40366" y="10229"/>
                  </a:lnTo>
                  <a:lnTo>
                    <a:pt x="36385" y="6210"/>
                  </a:lnTo>
                  <a:lnTo>
                    <a:pt x="32365" y="2228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28"/>
                  </a:lnTo>
                  <a:lnTo>
                    <a:pt x="6248" y="6210"/>
                  </a:lnTo>
                  <a:lnTo>
                    <a:pt x="2266" y="10229"/>
                  </a:lnTo>
                  <a:lnTo>
                    <a:pt x="0" y="15621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6248" y="36347"/>
                  </a:lnTo>
                  <a:lnTo>
                    <a:pt x="10229" y="40328"/>
                  </a:lnTo>
                  <a:lnTo>
                    <a:pt x="15659" y="42595"/>
                  </a:lnTo>
                  <a:lnTo>
                    <a:pt x="21316" y="425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05" name="object 163"/>
            <p:cNvSpPr/>
            <p:nvPr/>
          </p:nvSpPr>
          <p:spPr>
            <a:xfrm>
              <a:off x="5666657" y="508157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68" y="0"/>
                  </a:lnTo>
                  <a:lnTo>
                    <a:pt x="10239" y="2266"/>
                  </a:lnTo>
                  <a:lnTo>
                    <a:pt x="2238" y="1022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38" y="32375"/>
                  </a:lnTo>
                  <a:lnTo>
                    <a:pt x="10239" y="40366"/>
                  </a:lnTo>
                  <a:lnTo>
                    <a:pt x="15668" y="42605"/>
                  </a:lnTo>
                  <a:lnTo>
                    <a:pt x="26936" y="42605"/>
                  </a:lnTo>
                  <a:lnTo>
                    <a:pt x="32375" y="40366"/>
                  </a:lnTo>
                  <a:lnTo>
                    <a:pt x="40376" y="32375"/>
                  </a:lnTo>
                  <a:lnTo>
                    <a:pt x="42605" y="26974"/>
                  </a:lnTo>
                  <a:lnTo>
                    <a:pt x="42605" y="15668"/>
                  </a:lnTo>
                  <a:lnTo>
                    <a:pt x="40376" y="10229"/>
                  </a:lnTo>
                  <a:lnTo>
                    <a:pt x="3237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06" name="object 164"/>
            <p:cNvSpPr/>
            <p:nvPr/>
          </p:nvSpPr>
          <p:spPr>
            <a:xfrm>
              <a:off x="5666657" y="508157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88" y="42605"/>
                  </a:moveTo>
                  <a:lnTo>
                    <a:pt x="26936" y="42605"/>
                  </a:lnTo>
                  <a:lnTo>
                    <a:pt x="32375" y="40366"/>
                  </a:lnTo>
                  <a:lnTo>
                    <a:pt x="36356" y="36385"/>
                  </a:lnTo>
                  <a:lnTo>
                    <a:pt x="40376" y="32375"/>
                  </a:lnTo>
                  <a:lnTo>
                    <a:pt x="42605" y="26974"/>
                  </a:lnTo>
                  <a:lnTo>
                    <a:pt x="42605" y="21316"/>
                  </a:lnTo>
                  <a:lnTo>
                    <a:pt x="42605" y="15668"/>
                  </a:lnTo>
                  <a:lnTo>
                    <a:pt x="40376" y="10229"/>
                  </a:lnTo>
                  <a:lnTo>
                    <a:pt x="36356" y="6248"/>
                  </a:lnTo>
                  <a:lnTo>
                    <a:pt x="32375" y="2266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68" y="0"/>
                  </a:lnTo>
                  <a:lnTo>
                    <a:pt x="10239" y="2266"/>
                  </a:lnTo>
                  <a:lnTo>
                    <a:pt x="6257" y="6248"/>
                  </a:lnTo>
                  <a:lnTo>
                    <a:pt x="2238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38" y="32375"/>
                  </a:lnTo>
                  <a:lnTo>
                    <a:pt x="6257" y="36385"/>
                  </a:lnTo>
                  <a:lnTo>
                    <a:pt x="10239" y="40366"/>
                  </a:lnTo>
                  <a:lnTo>
                    <a:pt x="15668" y="42605"/>
                  </a:lnTo>
                  <a:lnTo>
                    <a:pt x="21288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07" name="object 165"/>
            <p:cNvSpPr/>
            <p:nvPr/>
          </p:nvSpPr>
          <p:spPr>
            <a:xfrm>
              <a:off x="7308953" y="3967787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68" y="0"/>
                  </a:lnTo>
                  <a:lnTo>
                    <a:pt x="10229" y="2238"/>
                  </a:lnTo>
                  <a:lnTo>
                    <a:pt x="2228" y="10229"/>
                  </a:lnTo>
                  <a:lnTo>
                    <a:pt x="0" y="15630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10229" y="40338"/>
                  </a:lnTo>
                  <a:lnTo>
                    <a:pt x="15668" y="42605"/>
                  </a:lnTo>
                  <a:lnTo>
                    <a:pt x="26936" y="42605"/>
                  </a:lnTo>
                  <a:lnTo>
                    <a:pt x="32375" y="40338"/>
                  </a:lnTo>
                  <a:lnTo>
                    <a:pt x="40366" y="32375"/>
                  </a:lnTo>
                  <a:lnTo>
                    <a:pt x="42605" y="26936"/>
                  </a:lnTo>
                  <a:lnTo>
                    <a:pt x="42605" y="15630"/>
                  </a:lnTo>
                  <a:lnTo>
                    <a:pt x="40366" y="10229"/>
                  </a:lnTo>
                  <a:lnTo>
                    <a:pt x="32375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08" name="object 166"/>
            <p:cNvSpPr/>
            <p:nvPr/>
          </p:nvSpPr>
          <p:spPr>
            <a:xfrm>
              <a:off x="7308953" y="3967787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605"/>
                  </a:moveTo>
                  <a:lnTo>
                    <a:pt x="26936" y="42605"/>
                  </a:lnTo>
                  <a:lnTo>
                    <a:pt x="32375" y="40338"/>
                  </a:lnTo>
                  <a:lnTo>
                    <a:pt x="36356" y="36356"/>
                  </a:lnTo>
                  <a:lnTo>
                    <a:pt x="40366" y="32375"/>
                  </a:lnTo>
                  <a:lnTo>
                    <a:pt x="42605" y="26936"/>
                  </a:lnTo>
                  <a:lnTo>
                    <a:pt x="42605" y="21288"/>
                  </a:lnTo>
                  <a:lnTo>
                    <a:pt x="42605" y="15630"/>
                  </a:lnTo>
                  <a:lnTo>
                    <a:pt x="40366" y="10229"/>
                  </a:lnTo>
                  <a:lnTo>
                    <a:pt x="36356" y="6219"/>
                  </a:lnTo>
                  <a:lnTo>
                    <a:pt x="32375" y="223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68" y="0"/>
                  </a:lnTo>
                  <a:lnTo>
                    <a:pt x="10229" y="2238"/>
                  </a:lnTo>
                  <a:lnTo>
                    <a:pt x="6248" y="6219"/>
                  </a:lnTo>
                  <a:lnTo>
                    <a:pt x="2228" y="1022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6248" y="36356"/>
                  </a:lnTo>
                  <a:lnTo>
                    <a:pt x="10229" y="40338"/>
                  </a:lnTo>
                  <a:lnTo>
                    <a:pt x="15668" y="42605"/>
                  </a:lnTo>
                  <a:lnTo>
                    <a:pt x="21278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09" name="object 167"/>
            <p:cNvSpPr/>
            <p:nvPr/>
          </p:nvSpPr>
          <p:spPr>
            <a:xfrm>
              <a:off x="5714223" y="5066381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21" y="0"/>
                  </a:lnTo>
                  <a:lnTo>
                    <a:pt x="10229" y="2238"/>
                  </a:lnTo>
                  <a:lnTo>
                    <a:pt x="2228" y="10239"/>
                  </a:lnTo>
                  <a:lnTo>
                    <a:pt x="0" y="15668"/>
                  </a:lnTo>
                  <a:lnTo>
                    <a:pt x="0" y="26946"/>
                  </a:lnTo>
                  <a:lnTo>
                    <a:pt x="2228" y="32375"/>
                  </a:lnTo>
                  <a:lnTo>
                    <a:pt x="10229" y="40376"/>
                  </a:lnTo>
                  <a:lnTo>
                    <a:pt x="15621" y="42605"/>
                  </a:lnTo>
                  <a:lnTo>
                    <a:pt x="26936" y="42605"/>
                  </a:lnTo>
                  <a:lnTo>
                    <a:pt x="32365" y="40376"/>
                  </a:lnTo>
                  <a:lnTo>
                    <a:pt x="40328" y="32375"/>
                  </a:lnTo>
                  <a:lnTo>
                    <a:pt x="42595" y="26946"/>
                  </a:lnTo>
                  <a:lnTo>
                    <a:pt x="42595" y="15668"/>
                  </a:lnTo>
                  <a:lnTo>
                    <a:pt x="40328" y="10239"/>
                  </a:lnTo>
                  <a:lnTo>
                    <a:pt x="32365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10" name="object 168"/>
            <p:cNvSpPr/>
            <p:nvPr/>
          </p:nvSpPr>
          <p:spPr>
            <a:xfrm>
              <a:off x="5714223" y="5066381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605"/>
                  </a:moveTo>
                  <a:lnTo>
                    <a:pt x="26936" y="42605"/>
                  </a:lnTo>
                  <a:lnTo>
                    <a:pt x="32365" y="40376"/>
                  </a:lnTo>
                  <a:lnTo>
                    <a:pt x="36347" y="36356"/>
                  </a:lnTo>
                  <a:lnTo>
                    <a:pt x="40328" y="32375"/>
                  </a:lnTo>
                  <a:lnTo>
                    <a:pt x="42595" y="26946"/>
                  </a:lnTo>
                  <a:lnTo>
                    <a:pt x="42595" y="21326"/>
                  </a:lnTo>
                  <a:lnTo>
                    <a:pt x="42595" y="15668"/>
                  </a:lnTo>
                  <a:lnTo>
                    <a:pt x="40328" y="10239"/>
                  </a:lnTo>
                  <a:lnTo>
                    <a:pt x="36347" y="6257"/>
                  </a:lnTo>
                  <a:lnTo>
                    <a:pt x="32365" y="223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20" y="0"/>
                  </a:lnTo>
                  <a:lnTo>
                    <a:pt x="10229" y="2238"/>
                  </a:lnTo>
                  <a:lnTo>
                    <a:pt x="6210" y="6257"/>
                  </a:lnTo>
                  <a:lnTo>
                    <a:pt x="2228" y="1023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46"/>
                  </a:lnTo>
                  <a:lnTo>
                    <a:pt x="2228" y="32375"/>
                  </a:lnTo>
                  <a:lnTo>
                    <a:pt x="6210" y="36356"/>
                  </a:lnTo>
                  <a:lnTo>
                    <a:pt x="10229" y="40376"/>
                  </a:lnTo>
                  <a:lnTo>
                    <a:pt x="15620" y="42605"/>
                  </a:lnTo>
                  <a:lnTo>
                    <a:pt x="21278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11" name="object 169"/>
            <p:cNvSpPr/>
            <p:nvPr/>
          </p:nvSpPr>
          <p:spPr>
            <a:xfrm>
              <a:off x="3608445" y="541402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30" y="0"/>
                  </a:lnTo>
                  <a:lnTo>
                    <a:pt x="10239" y="2238"/>
                  </a:lnTo>
                  <a:lnTo>
                    <a:pt x="6219" y="6219"/>
                  </a:lnTo>
                  <a:lnTo>
                    <a:pt x="2238" y="10239"/>
                  </a:lnTo>
                  <a:lnTo>
                    <a:pt x="0" y="15630"/>
                  </a:lnTo>
                  <a:lnTo>
                    <a:pt x="0" y="26946"/>
                  </a:lnTo>
                  <a:lnTo>
                    <a:pt x="2238" y="32337"/>
                  </a:lnTo>
                  <a:lnTo>
                    <a:pt x="6219" y="36356"/>
                  </a:lnTo>
                  <a:lnTo>
                    <a:pt x="10239" y="40338"/>
                  </a:lnTo>
                  <a:lnTo>
                    <a:pt x="15630" y="42567"/>
                  </a:lnTo>
                  <a:lnTo>
                    <a:pt x="26936" y="42567"/>
                  </a:lnTo>
                  <a:lnTo>
                    <a:pt x="32337" y="40338"/>
                  </a:lnTo>
                  <a:lnTo>
                    <a:pt x="36356" y="36356"/>
                  </a:lnTo>
                  <a:lnTo>
                    <a:pt x="40338" y="32337"/>
                  </a:lnTo>
                  <a:lnTo>
                    <a:pt x="42567" y="26946"/>
                  </a:lnTo>
                  <a:lnTo>
                    <a:pt x="42567" y="15630"/>
                  </a:lnTo>
                  <a:lnTo>
                    <a:pt x="40338" y="10239"/>
                  </a:lnTo>
                  <a:lnTo>
                    <a:pt x="36356" y="6219"/>
                  </a:lnTo>
                  <a:lnTo>
                    <a:pt x="32337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12" name="object 170"/>
            <p:cNvSpPr/>
            <p:nvPr/>
          </p:nvSpPr>
          <p:spPr>
            <a:xfrm>
              <a:off x="3608445" y="541402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88" y="42567"/>
                  </a:moveTo>
                  <a:lnTo>
                    <a:pt x="26936" y="42567"/>
                  </a:lnTo>
                  <a:lnTo>
                    <a:pt x="32337" y="40338"/>
                  </a:lnTo>
                  <a:lnTo>
                    <a:pt x="36356" y="36356"/>
                  </a:lnTo>
                  <a:lnTo>
                    <a:pt x="40338" y="32337"/>
                  </a:lnTo>
                  <a:lnTo>
                    <a:pt x="42567" y="26946"/>
                  </a:lnTo>
                  <a:lnTo>
                    <a:pt x="42567" y="21288"/>
                  </a:lnTo>
                  <a:lnTo>
                    <a:pt x="42567" y="15630"/>
                  </a:lnTo>
                  <a:lnTo>
                    <a:pt x="40338" y="10239"/>
                  </a:lnTo>
                  <a:lnTo>
                    <a:pt x="36356" y="6219"/>
                  </a:lnTo>
                  <a:lnTo>
                    <a:pt x="32337" y="2238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39" y="2238"/>
                  </a:lnTo>
                  <a:lnTo>
                    <a:pt x="6219" y="6219"/>
                  </a:lnTo>
                  <a:lnTo>
                    <a:pt x="2238" y="1023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46"/>
                  </a:lnTo>
                  <a:lnTo>
                    <a:pt x="2238" y="32337"/>
                  </a:lnTo>
                  <a:lnTo>
                    <a:pt x="6219" y="36356"/>
                  </a:lnTo>
                  <a:lnTo>
                    <a:pt x="10239" y="40338"/>
                  </a:lnTo>
                  <a:lnTo>
                    <a:pt x="15630" y="42567"/>
                  </a:lnTo>
                  <a:lnTo>
                    <a:pt x="21288" y="42567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13" name="object 171"/>
            <p:cNvSpPr/>
            <p:nvPr/>
          </p:nvSpPr>
          <p:spPr>
            <a:xfrm>
              <a:off x="5707069" y="4785688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38"/>
                  </a:lnTo>
                  <a:lnTo>
                    <a:pt x="2228" y="1023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10229" y="40376"/>
                  </a:lnTo>
                  <a:lnTo>
                    <a:pt x="15630" y="42605"/>
                  </a:lnTo>
                  <a:lnTo>
                    <a:pt x="26936" y="42605"/>
                  </a:lnTo>
                  <a:lnTo>
                    <a:pt x="32365" y="40376"/>
                  </a:lnTo>
                  <a:lnTo>
                    <a:pt x="40328" y="32375"/>
                  </a:lnTo>
                  <a:lnTo>
                    <a:pt x="42605" y="26936"/>
                  </a:lnTo>
                  <a:lnTo>
                    <a:pt x="42605" y="15668"/>
                  </a:lnTo>
                  <a:lnTo>
                    <a:pt x="40328" y="10239"/>
                  </a:lnTo>
                  <a:lnTo>
                    <a:pt x="32365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14" name="object 172"/>
            <p:cNvSpPr/>
            <p:nvPr/>
          </p:nvSpPr>
          <p:spPr>
            <a:xfrm>
              <a:off x="5707069" y="4785688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605"/>
                  </a:moveTo>
                  <a:lnTo>
                    <a:pt x="26936" y="42605"/>
                  </a:lnTo>
                  <a:lnTo>
                    <a:pt x="32365" y="40376"/>
                  </a:lnTo>
                  <a:lnTo>
                    <a:pt x="36347" y="36356"/>
                  </a:lnTo>
                  <a:lnTo>
                    <a:pt x="40328" y="32375"/>
                  </a:lnTo>
                  <a:lnTo>
                    <a:pt x="42605" y="26936"/>
                  </a:lnTo>
                  <a:lnTo>
                    <a:pt x="42605" y="21288"/>
                  </a:lnTo>
                  <a:lnTo>
                    <a:pt x="42605" y="15668"/>
                  </a:lnTo>
                  <a:lnTo>
                    <a:pt x="40328" y="10239"/>
                  </a:lnTo>
                  <a:lnTo>
                    <a:pt x="36347" y="6257"/>
                  </a:lnTo>
                  <a:lnTo>
                    <a:pt x="32365" y="223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30" y="0"/>
                  </a:lnTo>
                  <a:lnTo>
                    <a:pt x="10229" y="2238"/>
                  </a:lnTo>
                  <a:lnTo>
                    <a:pt x="6210" y="6257"/>
                  </a:lnTo>
                  <a:lnTo>
                    <a:pt x="2228" y="10239"/>
                  </a:lnTo>
                  <a:lnTo>
                    <a:pt x="0" y="15668"/>
                  </a:lnTo>
                  <a:lnTo>
                    <a:pt x="0" y="21288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6210" y="36356"/>
                  </a:lnTo>
                  <a:lnTo>
                    <a:pt x="10229" y="40376"/>
                  </a:lnTo>
                  <a:lnTo>
                    <a:pt x="15630" y="42605"/>
                  </a:lnTo>
                  <a:lnTo>
                    <a:pt x="21278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15" name="object 173"/>
            <p:cNvSpPr/>
            <p:nvPr/>
          </p:nvSpPr>
          <p:spPr>
            <a:xfrm>
              <a:off x="5761259" y="449667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68" y="0"/>
                  </a:lnTo>
                  <a:lnTo>
                    <a:pt x="10229" y="2228"/>
                  </a:lnTo>
                  <a:lnTo>
                    <a:pt x="2228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10229" y="40328"/>
                  </a:lnTo>
                  <a:lnTo>
                    <a:pt x="15668" y="42595"/>
                  </a:lnTo>
                  <a:lnTo>
                    <a:pt x="26936" y="42595"/>
                  </a:lnTo>
                  <a:lnTo>
                    <a:pt x="32365" y="40328"/>
                  </a:lnTo>
                  <a:lnTo>
                    <a:pt x="40328" y="32365"/>
                  </a:lnTo>
                  <a:lnTo>
                    <a:pt x="42605" y="26936"/>
                  </a:lnTo>
                  <a:lnTo>
                    <a:pt x="42605" y="15621"/>
                  </a:lnTo>
                  <a:lnTo>
                    <a:pt x="40328" y="10229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16" name="object 174"/>
            <p:cNvSpPr/>
            <p:nvPr/>
          </p:nvSpPr>
          <p:spPr>
            <a:xfrm>
              <a:off x="5761259" y="449667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595"/>
                  </a:moveTo>
                  <a:lnTo>
                    <a:pt x="26936" y="42595"/>
                  </a:lnTo>
                  <a:lnTo>
                    <a:pt x="32365" y="40328"/>
                  </a:lnTo>
                  <a:lnTo>
                    <a:pt x="36347" y="36347"/>
                  </a:lnTo>
                  <a:lnTo>
                    <a:pt x="40328" y="3236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20"/>
                  </a:lnTo>
                  <a:lnTo>
                    <a:pt x="40328" y="10229"/>
                  </a:lnTo>
                  <a:lnTo>
                    <a:pt x="36347" y="6210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68" y="0"/>
                  </a:lnTo>
                  <a:lnTo>
                    <a:pt x="10229" y="2228"/>
                  </a:lnTo>
                  <a:lnTo>
                    <a:pt x="6248" y="6210"/>
                  </a:lnTo>
                  <a:lnTo>
                    <a:pt x="2228" y="10229"/>
                  </a:lnTo>
                  <a:lnTo>
                    <a:pt x="0" y="15620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28"/>
                  </a:lnTo>
                  <a:lnTo>
                    <a:pt x="15668" y="42595"/>
                  </a:lnTo>
                  <a:lnTo>
                    <a:pt x="21278" y="425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17" name="object 175"/>
            <p:cNvSpPr/>
            <p:nvPr/>
          </p:nvSpPr>
          <p:spPr>
            <a:xfrm>
              <a:off x="4997398" y="4528588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68" y="0"/>
                  </a:lnTo>
                  <a:lnTo>
                    <a:pt x="10229" y="2238"/>
                  </a:lnTo>
                  <a:lnTo>
                    <a:pt x="2276" y="10229"/>
                  </a:lnTo>
                  <a:lnTo>
                    <a:pt x="0" y="15630"/>
                  </a:lnTo>
                  <a:lnTo>
                    <a:pt x="0" y="26936"/>
                  </a:lnTo>
                  <a:lnTo>
                    <a:pt x="2276" y="32337"/>
                  </a:lnTo>
                  <a:lnTo>
                    <a:pt x="6248" y="36356"/>
                  </a:lnTo>
                  <a:lnTo>
                    <a:pt x="10229" y="40338"/>
                  </a:lnTo>
                  <a:lnTo>
                    <a:pt x="15668" y="42567"/>
                  </a:lnTo>
                  <a:lnTo>
                    <a:pt x="26936" y="42567"/>
                  </a:lnTo>
                  <a:lnTo>
                    <a:pt x="32375" y="40338"/>
                  </a:lnTo>
                  <a:lnTo>
                    <a:pt x="40376" y="32337"/>
                  </a:lnTo>
                  <a:lnTo>
                    <a:pt x="42605" y="26936"/>
                  </a:lnTo>
                  <a:lnTo>
                    <a:pt x="42605" y="15630"/>
                  </a:lnTo>
                  <a:lnTo>
                    <a:pt x="40376" y="10229"/>
                  </a:lnTo>
                  <a:lnTo>
                    <a:pt x="32375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18" name="object 176"/>
            <p:cNvSpPr/>
            <p:nvPr/>
          </p:nvSpPr>
          <p:spPr>
            <a:xfrm>
              <a:off x="4997398" y="4528588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26" y="42567"/>
                  </a:moveTo>
                  <a:lnTo>
                    <a:pt x="26936" y="42567"/>
                  </a:lnTo>
                  <a:lnTo>
                    <a:pt x="32375" y="40338"/>
                  </a:lnTo>
                  <a:lnTo>
                    <a:pt x="36356" y="36356"/>
                  </a:lnTo>
                  <a:lnTo>
                    <a:pt x="40376" y="32337"/>
                  </a:lnTo>
                  <a:lnTo>
                    <a:pt x="42605" y="26936"/>
                  </a:lnTo>
                  <a:lnTo>
                    <a:pt x="42605" y="21288"/>
                  </a:lnTo>
                  <a:lnTo>
                    <a:pt x="42605" y="15630"/>
                  </a:lnTo>
                  <a:lnTo>
                    <a:pt x="40376" y="10229"/>
                  </a:lnTo>
                  <a:lnTo>
                    <a:pt x="36356" y="6219"/>
                  </a:lnTo>
                  <a:lnTo>
                    <a:pt x="32375" y="2238"/>
                  </a:lnTo>
                  <a:lnTo>
                    <a:pt x="26936" y="0"/>
                  </a:lnTo>
                  <a:lnTo>
                    <a:pt x="21326" y="0"/>
                  </a:lnTo>
                  <a:lnTo>
                    <a:pt x="15668" y="0"/>
                  </a:lnTo>
                  <a:lnTo>
                    <a:pt x="10229" y="2238"/>
                  </a:lnTo>
                  <a:lnTo>
                    <a:pt x="6248" y="6219"/>
                  </a:lnTo>
                  <a:lnTo>
                    <a:pt x="2276" y="1022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36"/>
                  </a:lnTo>
                  <a:lnTo>
                    <a:pt x="2276" y="32337"/>
                  </a:lnTo>
                  <a:lnTo>
                    <a:pt x="6248" y="36356"/>
                  </a:lnTo>
                  <a:lnTo>
                    <a:pt x="10229" y="40338"/>
                  </a:lnTo>
                  <a:lnTo>
                    <a:pt x="15668" y="42567"/>
                  </a:lnTo>
                  <a:lnTo>
                    <a:pt x="21326" y="42567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19" name="object 177"/>
            <p:cNvSpPr/>
            <p:nvPr/>
          </p:nvSpPr>
          <p:spPr>
            <a:xfrm>
              <a:off x="9113236" y="511100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6974" y="0"/>
                  </a:moveTo>
                  <a:lnTo>
                    <a:pt x="15659" y="0"/>
                  </a:lnTo>
                  <a:lnTo>
                    <a:pt x="10229" y="2266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6974"/>
                  </a:lnTo>
                  <a:lnTo>
                    <a:pt x="2266" y="32365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6974" y="42595"/>
                  </a:lnTo>
                  <a:lnTo>
                    <a:pt x="32365" y="40366"/>
                  </a:lnTo>
                  <a:lnTo>
                    <a:pt x="36385" y="36385"/>
                  </a:lnTo>
                  <a:lnTo>
                    <a:pt x="40366" y="32365"/>
                  </a:lnTo>
                  <a:lnTo>
                    <a:pt x="42605" y="26974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2365" y="2266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20" name="object 178"/>
            <p:cNvSpPr/>
            <p:nvPr/>
          </p:nvSpPr>
          <p:spPr>
            <a:xfrm>
              <a:off x="9113236" y="511100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1316" y="42595"/>
                  </a:moveTo>
                  <a:lnTo>
                    <a:pt x="26974" y="42595"/>
                  </a:lnTo>
                  <a:lnTo>
                    <a:pt x="32365" y="40366"/>
                  </a:lnTo>
                  <a:lnTo>
                    <a:pt x="36385" y="36385"/>
                  </a:lnTo>
                  <a:lnTo>
                    <a:pt x="40366" y="32365"/>
                  </a:lnTo>
                  <a:lnTo>
                    <a:pt x="42605" y="26974"/>
                  </a:lnTo>
                  <a:lnTo>
                    <a:pt x="42605" y="21316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6385" y="6248"/>
                  </a:lnTo>
                  <a:lnTo>
                    <a:pt x="32365" y="2266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66" y="32365"/>
                  </a:lnTo>
                  <a:lnTo>
                    <a:pt x="6248" y="36385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1316" y="425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21" name="object 179"/>
            <p:cNvSpPr/>
            <p:nvPr/>
          </p:nvSpPr>
          <p:spPr>
            <a:xfrm>
              <a:off x="6599583" y="413685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68" y="0"/>
                  </a:lnTo>
                  <a:lnTo>
                    <a:pt x="10229" y="2276"/>
                  </a:lnTo>
                  <a:lnTo>
                    <a:pt x="2266" y="1023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66" y="32375"/>
                  </a:lnTo>
                  <a:lnTo>
                    <a:pt x="10229" y="40376"/>
                  </a:lnTo>
                  <a:lnTo>
                    <a:pt x="15668" y="42605"/>
                  </a:lnTo>
                  <a:lnTo>
                    <a:pt x="26936" y="42605"/>
                  </a:lnTo>
                  <a:lnTo>
                    <a:pt x="32375" y="40376"/>
                  </a:lnTo>
                  <a:lnTo>
                    <a:pt x="40366" y="32375"/>
                  </a:lnTo>
                  <a:lnTo>
                    <a:pt x="42605" y="26974"/>
                  </a:lnTo>
                  <a:lnTo>
                    <a:pt x="42605" y="15668"/>
                  </a:lnTo>
                  <a:lnTo>
                    <a:pt x="40366" y="10239"/>
                  </a:lnTo>
                  <a:lnTo>
                    <a:pt x="36347" y="6257"/>
                  </a:lnTo>
                  <a:lnTo>
                    <a:pt x="32375" y="227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22" name="object 180"/>
            <p:cNvSpPr/>
            <p:nvPr/>
          </p:nvSpPr>
          <p:spPr>
            <a:xfrm>
              <a:off x="6599583" y="413685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605"/>
                  </a:moveTo>
                  <a:lnTo>
                    <a:pt x="26936" y="42605"/>
                  </a:lnTo>
                  <a:lnTo>
                    <a:pt x="32375" y="40376"/>
                  </a:lnTo>
                  <a:lnTo>
                    <a:pt x="36347" y="36395"/>
                  </a:lnTo>
                  <a:lnTo>
                    <a:pt x="40366" y="32375"/>
                  </a:lnTo>
                  <a:lnTo>
                    <a:pt x="42605" y="26974"/>
                  </a:lnTo>
                  <a:lnTo>
                    <a:pt x="42605" y="21326"/>
                  </a:lnTo>
                  <a:lnTo>
                    <a:pt x="42605" y="15668"/>
                  </a:lnTo>
                  <a:lnTo>
                    <a:pt x="40366" y="10239"/>
                  </a:lnTo>
                  <a:lnTo>
                    <a:pt x="36347" y="6257"/>
                  </a:lnTo>
                  <a:lnTo>
                    <a:pt x="32375" y="2276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68" y="0"/>
                  </a:lnTo>
                  <a:lnTo>
                    <a:pt x="10229" y="2276"/>
                  </a:lnTo>
                  <a:lnTo>
                    <a:pt x="6248" y="6257"/>
                  </a:lnTo>
                  <a:lnTo>
                    <a:pt x="2266" y="1023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74"/>
                  </a:lnTo>
                  <a:lnTo>
                    <a:pt x="2266" y="32375"/>
                  </a:lnTo>
                  <a:lnTo>
                    <a:pt x="6248" y="36395"/>
                  </a:lnTo>
                  <a:lnTo>
                    <a:pt x="10229" y="40376"/>
                  </a:lnTo>
                  <a:lnTo>
                    <a:pt x="15668" y="42605"/>
                  </a:lnTo>
                  <a:lnTo>
                    <a:pt x="21316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23" name="object 181"/>
            <p:cNvSpPr/>
            <p:nvPr/>
          </p:nvSpPr>
          <p:spPr>
            <a:xfrm>
              <a:off x="9129979" y="444527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38"/>
                  </a:lnTo>
                  <a:lnTo>
                    <a:pt x="2228" y="10229"/>
                  </a:lnTo>
                  <a:lnTo>
                    <a:pt x="0" y="15630"/>
                  </a:lnTo>
                  <a:lnTo>
                    <a:pt x="0" y="26936"/>
                  </a:lnTo>
                  <a:lnTo>
                    <a:pt x="2228" y="32337"/>
                  </a:lnTo>
                  <a:lnTo>
                    <a:pt x="10229" y="40338"/>
                  </a:lnTo>
                  <a:lnTo>
                    <a:pt x="15659" y="42567"/>
                  </a:lnTo>
                  <a:lnTo>
                    <a:pt x="26936" y="42567"/>
                  </a:lnTo>
                  <a:lnTo>
                    <a:pt x="32365" y="40338"/>
                  </a:lnTo>
                  <a:lnTo>
                    <a:pt x="40366" y="32337"/>
                  </a:lnTo>
                  <a:lnTo>
                    <a:pt x="42595" y="26936"/>
                  </a:lnTo>
                  <a:lnTo>
                    <a:pt x="42595" y="15630"/>
                  </a:lnTo>
                  <a:lnTo>
                    <a:pt x="40366" y="10229"/>
                  </a:lnTo>
                  <a:lnTo>
                    <a:pt x="32365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24" name="object 182"/>
            <p:cNvSpPr/>
            <p:nvPr/>
          </p:nvSpPr>
          <p:spPr>
            <a:xfrm>
              <a:off x="9129977" y="444527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1278" y="42567"/>
                  </a:moveTo>
                  <a:lnTo>
                    <a:pt x="26936" y="42567"/>
                  </a:lnTo>
                  <a:lnTo>
                    <a:pt x="32365" y="40338"/>
                  </a:lnTo>
                  <a:lnTo>
                    <a:pt x="36347" y="36356"/>
                  </a:lnTo>
                  <a:lnTo>
                    <a:pt x="40366" y="32337"/>
                  </a:lnTo>
                  <a:lnTo>
                    <a:pt x="42595" y="26936"/>
                  </a:lnTo>
                  <a:lnTo>
                    <a:pt x="42595" y="21288"/>
                  </a:lnTo>
                  <a:lnTo>
                    <a:pt x="42595" y="15630"/>
                  </a:lnTo>
                  <a:lnTo>
                    <a:pt x="40366" y="10229"/>
                  </a:lnTo>
                  <a:lnTo>
                    <a:pt x="36347" y="6219"/>
                  </a:lnTo>
                  <a:lnTo>
                    <a:pt x="32365" y="223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59" y="0"/>
                  </a:lnTo>
                  <a:lnTo>
                    <a:pt x="10229" y="2238"/>
                  </a:lnTo>
                  <a:lnTo>
                    <a:pt x="6248" y="6219"/>
                  </a:lnTo>
                  <a:lnTo>
                    <a:pt x="2228" y="1022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36"/>
                  </a:lnTo>
                  <a:lnTo>
                    <a:pt x="2228" y="32337"/>
                  </a:lnTo>
                  <a:lnTo>
                    <a:pt x="6248" y="36356"/>
                  </a:lnTo>
                  <a:lnTo>
                    <a:pt x="10229" y="40338"/>
                  </a:lnTo>
                  <a:lnTo>
                    <a:pt x="15659" y="42567"/>
                  </a:lnTo>
                  <a:lnTo>
                    <a:pt x="21278" y="42567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25" name="object 183"/>
            <p:cNvSpPr/>
            <p:nvPr/>
          </p:nvSpPr>
          <p:spPr>
            <a:xfrm>
              <a:off x="9106007" y="4979008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6936" y="0"/>
                  </a:moveTo>
                  <a:lnTo>
                    <a:pt x="15668" y="0"/>
                  </a:lnTo>
                  <a:lnTo>
                    <a:pt x="10229" y="2238"/>
                  </a:lnTo>
                  <a:lnTo>
                    <a:pt x="2228" y="10239"/>
                  </a:lnTo>
                  <a:lnTo>
                    <a:pt x="0" y="15630"/>
                  </a:lnTo>
                  <a:lnTo>
                    <a:pt x="0" y="26946"/>
                  </a:lnTo>
                  <a:lnTo>
                    <a:pt x="2228" y="32375"/>
                  </a:lnTo>
                  <a:lnTo>
                    <a:pt x="10229" y="40338"/>
                  </a:lnTo>
                  <a:lnTo>
                    <a:pt x="15668" y="42605"/>
                  </a:lnTo>
                  <a:lnTo>
                    <a:pt x="26936" y="42605"/>
                  </a:lnTo>
                  <a:lnTo>
                    <a:pt x="32375" y="40338"/>
                  </a:lnTo>
                  <a:lnTo>
                    <a:pt x="40366" y="32375"/>
                  </a:lnTo>
                  <a:lnTo>
                    <a:pt x="42605" y="26946"/>
                  </a:lnTo>
                  <a:lnTo>
                    <a:pt x="42605" y="15630"/>
                  </a:lnTo>
                  <a:lnTo>
                    <a:pt x="40366" y="10239"/>
                  </a:lnTo>
                  <a:lnTo>
                    <a:pt x="32375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26" name="object 184"/>
            <p:cNvSpPr/>
            <p:nvPr/>
          </p:nvSpPr>
          <p:spPr>
            <a:xfrm>
              <a:off x="9106007" y="4979008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1278" y="42605"/>
                  </a:moveTo>
                  <a:lnTo>
                    <a:pt x="26936" y="42605"/>
                  </a:lnTo>
                  <a:lnTo>
                    <a:pt x="32375" y="40338"/>
                  </a:lnTo>
                  <a:lnTo>
                    <a:pt x="36356" y="36356"/>
                  </a:lnTo>
                  <a:lnTo>
                    <a:pt x="40366" y="32375"/>
                  </a:lnTo>
                  <a:lnTo>
                    <a:pt x="42605" y="26946"/>
                  </a:lnTo>
                  <a:lnTo>
                    <a:pt x="42605" y="21288"/>
                  </a:lnTo>
                  <a:lnTo>
                    <a:pt x="42605" y="15630"/>
                  </a:lnTo>
                  <a:lnTo>
                    <a:pt x="40366" y="10239"/>
                  </a:lnTo>
                  <a:lnTo>
                    <a:pt x="36356" y="6219"/>
                  </a:lnTo>
                  <a:lnTo>
                    <a:pt x="32375" y="223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68" y="0"/>
                  </a:lnTo>
                  <a:lnTo>
                    <a:pt x="10229" y="2238"/>
                  </a:lnTo>
                  <a:lnTo>
                    <a:pt x="6248" y="6219"/>
                  </a:lnTo>
                  <a:lnTo>
                    <a:pt x="2228" y="1023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46"/>
                  </a:lnTo>
                  <a:lnTo>
                    <a:pt x="2228" y="32375"/>
                  </a:lnTo>
                  <a:lnTo>
                    <a:pt x="6248" y="36356"/>
                  </a:lnTo>
                  <a:lnTo>
                    <a:pt x="10229" y="40338"/>
                  </a:lnTo>
                  <a:lnTo>
                    <a:pt x="15668" y="42605"/>
                  </a:lnTo>
                  <a:lnTo>
                    <a:pt x="21278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27" name="object 185"/>
            <p:cNvSpPr/>
            <p:nvPr/>
          </p:nvSpPr>
          <p:spPr>
            <a:xfrm>
              <a:off x="7336605" y="5034237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38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10229" y="40376"/>
                  </a:lnTo>
                  <a:lnTo>
                    <a:pt x="15630" y="42605"/>
                  </a:lnTo>
                  <a:lnTo>
                    <a:pt x="26936" y="42605"/>
                  </a:lnTo>
                  <a:lnTo>
                    <a:pt x="32365" y="40376"/>
                  </a:lnTo>
                  <a:lnTo>
                    <a:pt x="40328" y="32375"/>
                  </a:lnTo>
                  <a:lnTo>
                    <a:pt x="42605" y="26936"/>
                  </a:lnTo>
                  <a:lnTo>
                    <a:pt x="42605" y="15668"/>
                  </a:lnTo>
                  <a:lnTo>
                    <a:pt x="40328" y="10229"/>
                  </a:lnTo>
                  <a:lnTo>
                    <a:pt x="36347" y="6257"/>
                  </a:lnTo>
                  <a:lnTo>
                    <a:pt x="32365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28" name="object 186"/>
            <p:cNvSpPr/>
            <p:nvPr/>
          </p:nvSpPr>
          <p:spPr>
            <a:xfrm>
              <a:off x="7336605" y="5034237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605"/>
                  </a:moveTo>
                  <a:lnTo>
                    <a:pt x="26936" y="42605"/>
                  </a:lnTo>
                  <a:lnTo>
                    <a:pt x="32365" y="40376"/>
                  </a:lnTo>
                  <a:lnTo>
                    <a:pt x="36347" y="36356"/>
                  </a:lnTo>
                  <a:lnTo>
                    <a:pt x="40328" y="32375"/>
                  </a:lnTo>
                  <a:lnTo>
                    <a:pt x="42605" y="26936"/>
                  </a:lnTo>
                  <a:lnTo>
                    <a:pt x="42605" y="21326"/>
                  </a:lnTo>
                  <a:lnTo>
                    <a:pt x="42605" y="15668"/>
                  </a:lnTo>
                  <a:lnTo>
                    <a:pt x="40328" y="10229"/>
                  </a:lnTo>
                  <a:lnTo>
                    <a:pt x="36347" y="6257"/>
                  </a:lnTo>
                  <a:lnTo>
                    <a:pt x="32365" y="223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30" y="0"/>
                  </a:lnTo>
                  <a:lnTo>
                    <a:pt x="10229" y="2238"/>
                  </a:lnTo>
                  <a:lnTo>
                    <a:pt x="6210" y="6257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6210" y="36356"/>
                  </a:lnTo>
                  <a:lnTo>
                    <a:pt x="10229" y="40376"/>
                  </a:lnTo>
                  <a:lnTo>
                    <a:pt x="15630" y="42605"/>
                  </a:lnTo>
                  <a:lnTo>
                    <a:pt x="21278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29" name="object 187"/>
            <p:cNvSpPr/>
            <p:nvPr/>
          </p:nvSpPr>
          <p:spPr>
            <a:xfrm>
              <a:off x="7201383" y="3792831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74" y="0"/>
                  </a:moveTo>
                  <a:lnTo>
                    <a:pt x="15659" y="0"/>
                  </a:lnTo>
                  <a:lnTo>
                    <a:pt x="10229" y="2228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10229" y="40328"/>
                  </a:lnTo>
                  <a:lnTo>
                    <a:pt x="15659" y="42595"/>
                  </a:lnTo>
                  <a:lnTo>
                    <a:pt x="26974" y="42595"/>
                  </a:lnTo>
                  <a:lnTo>
                    <a:pt x="32365" y="40328"/>
                  </a:lnTo>
                  <a:lnTo>
                    <a:pt x="40366" y="32365"/>
                  </a:lnTo>
                  <a:lnTo>
                    <a:pt x="42605" y="26936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2365" y="222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30" name="object 188"/>
            <p:cNvSpPr/>
            <p:nvPr/>
          </p:nvSpPr>
          <p:spPr>
            <a:xfrm>
              <a:off x="7201383" y="3792831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595"/>
                  </a:moveTo>
                  <a:lnTo>
                    <a:pt x="26974" y="42595"/>
                  </a:lnTo>
                  <a:lnTo>
                    <a:pt x="32365" y="40328"/>
                  </a:lnTo>
                  <a:lnTo>
                    <a:pt x="36385" y="36347"/>
                  </a:lnTo>
                  <a:lnTo>
                    <a:pt x="40366" y="3236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6385" y="6248"/>
                  </a:lnTo>
                  <a:lnTo>
                    <a:pt x="32365" y="2228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6248" y="36347"/>
                  </a:lnTo>
                  <a:lnTo>
                    <a:pt x="10229" y="40328"/>
                  </a:lnTo>
                  <a:lnTo>
                    <a:pt x="15659" y="42595"/>
                  </a:lnTo>
                  <a:lnTo>
                    <a:pt x="21316" y="425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31" name="object 189"/>
            <p:cNvSpPr/>
            <p:nvPr/>
          </p:nvSpPr>
          <p:spPr>
            <a:xfrm>
              <a:off x="8143672" y="395474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6974" y="0"/>
                  </a:moveTo>
                  <a:lnTo>
                    <a:pt x="15659" y="0"/>
                  </a:lnTo>
                  <a:lnTo>
                    <a:pt x="10229" y="2228"/>
                  </a:lnTo>
                  <a:lnTo>
                    <a:pt x="2266" y="10229"/>
                  </a:lnTo>
                  <a:lnTo>
                    <a:pt x="0" y="15630"/>
                  </a:lnTo>
                  <a:lnTo>
                    <a:pt x="0" y="26936"/>
                  </a:lnTo>
                  <a:lnTo>
                    <a:pt x="2266" y="32327"/>
                  </a:lnTo>
                  <a:lnTo>
                    <a:pt x="10229" y="40328"/>
                  </a:lnTo>
                  <a:lnTo>
                    <a:pt x="15659" y="42567"/>
                  </a:lnTo>
                  <a:lnTo>
                    <a:pt x="26974" y="42567"/>
                  </a:lnTo>
                  <a:lnTo>
                    <a:pt x="32365" y="40328"/>
                  </a:lnTo>
                  <a:lnTo>
                    <a:pt x="36385" y="36347"/>
                  </a:lnTo>
                  <a:lnTo>
                    <a:pt x="40366" y="32327"/>
                  </a:lnTo>
                  <a:lnTo>
                    <a:pt x="42595" y="26936"/>
                  </a:lnTo>
                  <a:lnTo>
                    <a:pt x="42595" y="15630"/>
                  </a:lnTo>
                  <a:lnTo>
                    <a:pt x="40366" y="10229"/>
                  </a:lnTo>
                  <a:lnTo>
                    <a:pt x="36385" y="6210"/>
                  </a:lnTo>
                  <a:lnTo>
                    <a:pt x="32365" y="222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32" name="object 190"/>
            <p:cNvSpPr/>
            <p:nvPr/>
          </p:nvSpPr>
          <p:spPr>
            <a:xfrm>
              <a:off x="8143672" y="395474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1316" y="42567"/>
                  </a:moveTo>
                  <a:lnTo>
                    <a:pt x="26974" y="42567"/>
                  </a:lnTo>
                  <a:lnTo>
                    <a:pt x="32365" y="40328"/>
                  </a:lnTo>
                  <a:lnTo>
                    <a:pt x="36385" y="36347"/>
                  </a:lnTo>
                  <a:lnTo>
                    <a:pt x="40366" y="32327"/>
                  </a:lnTo>
                  <a:lnTo>
                    <a:pt x="42595" y="26936"/>
                  </a:lnTo>
                  <a:lnTo>
                    <a:pt x="42595" y="21278"/>
                  </a:lnTo>
                  <a:lnTo>
                    <a:pt x="42595" y="15630"/>
                  </a:lnTo>
                  <a:lnTo>
                    <a:pt x="40366" y="10229"/>
                  </a:lnTo>
                  <a:lnTo>
                    <a:pt x="36385" y="6210"/>
                  </a:lnTo>
                  <a:lnTo>
                    <a:pt x="32365" y="2228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28"/>
                  </a:lnTo>
                  <a:lnTo>
                    <a:pt x="6248" y="6210"/>
                  </a:lnTo>
                  <a:lnTo>
                    <a:pt x="2266" y="10229"/>
                  </a:lnTo>
                  <a:lnTo>
                    <a:pt x="0" y="15630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66" y="32327"/>
                  </a:lnTo>
                  <a:lnTo>
                    <a:pt x="6248" y="36347"/>
                  </a:lnTo>
                  <a:lnTo>
                    <a:pt x="10229" y="40328"/>
                  </a:lnTo>
                  <a:lnTo>
                    <a:pt x="15659" y="42567"/>
                  </a:lnTo>
                  <a:lnTo>
                    <a:pt x="21316" y="42567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33" name="object 191"/>
            <p:cNvSpPr/>
            <p:nvPr/>
          </p:nvSpPr>
          <p:spPr>
            <a:xfrm>
              <a:off x="8766838" y="2097308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6974" y="0"/>
                  </a:moveTo>
                  <a:lnTo>
                    <a:pt x="15668" y="0"/>
                  </a:lnTo>
                  <a:lnTo>
                    <a:pt x="10239" y="2228"/>
                  </a:lnTo>
                  <a:lnTo>
                    <a:pt x="2276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76" y="32365"/>
                  </a:lnTo>
                  <a:lnTo>
                    <a:pt x="10239" y="40328"/>
                  </a:lnTo>
                  <a:lnTo>
                    <a:pt x="15668" y="42595"/>
                  </a:lnTo>
                  <a:lnTo>
                    <a:pt x="26974" y="42595"/>
                  </a:lnTo>
                  <a:lnTo>
                    <a:pt x="32375" y="40328"/>
                  </a:lnTo>
                  <a:lnTo>
                    <a:pt x="40376" y="32365"/>
                  </a:lnTo>
                  <a:lnTo>
                    <a:pt x="42605" y="26936"/>
                  </a:lnTo>
                  <a:lnTo>
                    <a:pt x="42605" y="15659"/>
                  </a:lnTo>
                  <a:lnTo>
                    <a:pt x="40376" y="10229"/>
                  </a:lnTo>
                  <a:lnTo>
                    <a:pt x="32375" y="222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34" name="object 192"/>
            <p:cNvSpPr/>
            <p:nvPr/>
          </p:nvSpPr>
          <p:spPr>
            <a:xfrm>
              <a:off x="8766838" y="2097308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1326" y="42595"/>
                  </a:moveTo>
                  <a:lnTo>
                    <a:pt x="26974" y="42595"/>
                  </a:lnTo>
                  <a:lnTo>
                    <a:pt x="32375" y="40328"/>
                  </a:lnTo>
                  <a:lnTo>
                    <a:pt x="36395" y="36347"/>
                  </a:lnTo>
                  <a:lnTo>
                    <a:pt x="40376" y="3236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59"/>
                  </a:lnTo>
                  <a:lnTo>
                    <a:pt x="40376" y="10229"/>
                  </a:lnTo>
                  <a:lnTo>
                    <a:pt x="36395" y="6248"/>
                  </a:lnTo>
                  <a:lnTo>
                    <a:pt x="32375" y="2228"/>
                  </a:lnTo>
                  <a:lnTo>
                    <a:pt x="26974" y="0"/>
                  </a:lnTo>
                  <a:lnTo>
                    <a:pt x="21326" y="0"/>
                  </a:lnTo>
                  <a:lnTo>
                    <a:pt x="15668" y="0"/>
                  </a:lnTo>
                  <a:lnTo>
                    <a:pt x="10239" y="2228"/>
                  </a:lnTo>
                  <a:lnTo>
                    <a:pt x="6257" y="6248"/>
                  </a:lnTo>
                  <a:lnTo>
                    <a:pt x="2276" y="10229"/>
                  </a:lnTo>
                  <a:lnTo>
                    <a:pt x="0" y="15659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76" y="32365"/>
                  </a:lnTo>
                  <a:lnTo>
                    <a:pt x="6257" y="36347"/>
                  </a:lnTo>
                  <a:lnTo>
                    <a:pt x="10239" y="40328"/>
                  </a:lnTo>
                  <a:lnTo>
                    <a:pt x="15668" y="42595"/>
                  </a:lnTo>
                  <a:lnTo>
                    <a:pt x="21326" y="425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35" name="object 193"/>
            <p:cNvSpPr/>
            <p:nvPr/>
          </p:nvSpPr>
          <p:spPr>
            <a:xfrm>
              <a:off x="7836346" y="360938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46" y="0"/>
                  </a:moveTo>
                  <a:lnTo>
                    <a:pt x="15668" y="0"/>
                  </a:lnTo>
                  <a:lnTo>
                    <a:pt x="10239" y="2266"/>
                  </a:lnTo>
                  <a:lnTo>
                    <a:pt x="2238" y="1022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38" y="32365"/>
                  </a:lnTo>
                  <a:lnTo>
                    <a:pt x="10239" y="40366"/>
                  </a:lnTo>
                  <a:lnTo>
                    <a:pt x="15668" y="42605"/>
                  </a:lnTo>
                  <a:lnTo>
                    <a:pt x="26946" y="42605"/>
                  </a:lnTo>
                  <a:lnTo>
                    <a:pt x="32375" y="40366"/>
                  </a:lnTo>
                  <a:lnTo>
                    <a:pt x="40376" y="32365"/>
                  </a:lnTo>
                  <a:lnTo>
                    <a:pt x="42605" y="26974"/>
                  </a:lnTo>
                  <a:lnTo>
                    <a:pt x="42605" y="15668"/>
                  </a:lnTo>
                  <a:lnTo>
                    <a:pt x="40376" y="10229"/>
                  </a:lnTo>
                  <a:lnTo>
                    <a:pt x="32375" y="2266"/>
                  </a:lnTo>
                  <a:lnTo>
                    <a:pt x="2694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36" name="object 194"/>
            <p:cNvSpPr/>
            <p:nvPr/>
          </p:nvSpPr>
          <p:spPr>
            <a:xfrm>
              <a:off x="7836346" y="360938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26" y="42605"/>
                  </a:moveTo>
                  <a:lnTo>
                    <a:pt x="26946" y="42605"/>
                  </a:lnTo>
                  <a:lnTo>
                    <a:pt x="32375" y="40366"/>
                  </a:lnTo>
                  <a:lnTo>
                    <a:pt x="36356" y="36385"/>
                  </a:lnTo>
                  <a:lnTo>
                    <a:pt x="40376" y="32365"/>
                  </a:lnTo>
                  <a:lnTo>
                    <a:pt x="42605" y="26974"/>
                  </a:lnTo>
                  <a:lnTo>
                    <a:pt x="42605" y="21316"/>
                  </a:lnTo>
                  <a:lnTo>
                    <a:pt x="42605" y="15668"/>
                  </a:lnTo>
                  <a:lnTo>
                    <a:pt x="40376" y="10229"/>
                  </a:lnTo>
                  <a:lnTo>
                    <a:pt x="36356" y="6248"/>
                  </a:lnTo>
                  <a:lnTo>
                    <a:pt x="32375" y="2266"/>
                  </a:lnTo>
                  <a:lnTo>
                    <a:pt x="26946" y="0"/>
                  </a:lnTo>
                  <a:lnTo>
                    <a:pt x="21326" y="0"/>
                  </a:lnTo>
                  <a:lnTo>
                    <a:pt x="15668" y="0"/>
                  </a:lnTo>
                  <a:lnTo>
                    <a:pt x="10239" y="2266"/>
                  </a:lnTo>
                  <a:lnTo>
                    <a:pt x="6257" y="6248"/>
                  </a:lnTo>
                  <a:lnTo>
                    <a:pt x="2238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38" y="32365"/>
                  </a:lnTo>
                  <a:lnTo>
                    <a:pt x="6257" y="36385"/>
                  </a:lnTo>
                  <a:lnTo>
                    <a:pt x="10239" y="40366"/>
                  </a:lnTo>
                  <a:lnTo>
                    <a:pt x="15668" y="42605"/>
                  </a:lnTo>
                  <a:lnTo>
                    <a:pt x="21326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37" name="object 195"/>
            <p:cNvSpPr/>
            <p:nvPr/>
          </p:nvSpPr>
          <p:spPr>
            <a:xfrm>
              <a:off x="4206261" y="500018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68" y="0"/>
                  </a:lnTo>
                  <a:lnTo>
                    <a:pt x="10229" y="2228"/>
                  </a:lnTo>
                  <a:lnTo>
                    <a:pt x="2238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10229" y="40328"/>
                  </a:lnTo>
                  <a:lnTo>
                    <a:pt x="15668" y="42595"/>
                  </a:lnTo>
                  <a:lnTo>
                    <a:pt x="26936" y="42595"/>
                  </a:lnTo>
                  <a:lnTo>
                    <a:pt x="32375" y="40328"/>
                  </a:lnTo>
                  <a:lnTo>
                    <a:pt x="40366" y="32365"/>
                  </a:lnTo>
                  <a:lnTo>
                    <a:pt x="42605" y="26936"/>
                  </a:lnTo>
                  <a:lnTo>
                    <a:pt x="42605" y="15621"/>
                  </a:lnTo>
                  <a:lnTo>
                    <a:pt x="40366" y="10229"/>
                  </a:lnTo>
                  <a:lnTo>
                    <a:pt x="3237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38" name="object 196"/>
            <p:cNvSpPr/>
            <p:nvPr/>
          </p:nvSpPr>
          <p:spPr>
            <a:xfrm>
              <a:off x="4206261" y="500018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595"/>
                  </a:moveTo>
                  <a:lnTo>
                    <a:pt x="26936" y="42595"/>
                  </a:lnTo>
                  <a:lnTo>
                    <a:pt x="32375" y="40328"/>
                  </a:lnTo>
                  <a:lnTo>
                    <a:pt x="36356" y="36347"/>
                  </a:lnTo>
                  <a:lnTo>
                    <a:pt x="40366" y="3236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21"/>
                  </a:lnTo>
                  <a:lnTo>
                    <a:pt x="40366" y="10229"/>
                  </a:lnTo>
                  <a:lnTo>
                    <a:pt x="36356" y="6210"/>
                  </a:lnTo>
                  <a:lnTo>
                    <a:pt x="32375" y="2228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68" y="0"/>
                  </a:lnTo>
                  <a:lnTo>
                    <a:pt x="10229" y="2228"/>
                  </a:lnTo>
                  <a:lnTo>
                    <a:pt x="6248" y="6210"/>
                  </a:lnTo>
                  <a:lnTo>
                    <a:pt x="2238" y="10229"/>
                  </a:lnTo>
                  <a:lnTo>
                    <a:pt x="0" y="15621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6248" y="36347"/>
                  </a:lnTo>
                  <a:lnTo>
                    <a:pt x="10229" y="40328"/>
                  </a:lnTo>
                  <a:lnTo>
                    <a:pt x="15668" y="42595"/>
                  </a:lnTo>
                  <a:lnTo>
                    <a:pt x="21316" y="425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39" name="object 197"/>
            <p:cNvSpPr/>
            <p:nvPr/>
          </p:nvSpPr>
          <p:spPr>
            <a:xfrm>
              <a:off x="7434152" y="165927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74" y="0"/>
                  </a:moveTo>
                  <a:lnTo>
                    <a:pt x="15659" y="0"/>
                  </a:lnTo>
                  <a:lnTo>
                    <a:pt x="10229" y="2266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6974"/>
                  </a:lnTo>
                  <a:lnTo>
                    <a:pt x="2266" y="32365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6974" y="42595"/>
                  </a:lnTo>
                  <a:lnTo>
                    <a:pt x="32365" y="40366"/>
                  </a:lnTo>
                  <a:lnTo>
                    <a:pt x="40366" y="32365"/>
                  </a:lnTo>
                  <a:lnTo>
                    <a:pt x="42605" y="26974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2365" y="2266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40" name="object 198"/>
            <p:cNvSpPr/>
            <p:nvPr/>
          </p:nvSpPr>
          <p:spPr>
            <a:xfrm>
              <a:off x="7434152" y="165927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595"/>
                  </a:moveTo>
                  <a:lnTo>
                    <a:pt x="26974" y="42595"/>
                  </a:lnTo>
                  <a:lnTo>
                    <a:pt x="32365" y="40366"/>
                  </a:lnTo>
                  <a:lnTo>
                    <a:pt x="36385" y="36347"/>
                  </a:lnTo>
                  <a:lnTo>
                    <a:pt x="40366" y="32365"/>
                  </a:lnTo>
                  <a:lnTo>
                    <a:pt x="42605" y="26974"/>
                  </a:lnTo>
                  <a:lnTo>
                    <a:pt x="42605" y="21316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6385" y="6248"/>
                  </a:lnTo>
                  <a:lnTo>
                    <a:pt x="32365" y="2266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66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1316" y="425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41" name="object 199"/>
            <p:cNvSpPr/>
            <p:nvPr/>
          </p:nvSpPr>
          <p:spPr>
            <a:xfrm>
              <a:off x="7990821" y="3681637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10229" y="40366"/>
                  </a:lnTo>
                  <a:lnTo>
                    <a:pt x="15630" y="42605"/>
                  </a:lnTo>
                  <a:lnTo>
                    <a:pt x="26936" y="42605"/>
                  </a:lnTo>
                  <a:lnTo>
                    <a:pt x="32337" y="40366"/>
                  </a:lnTo>
                  <a:lnTo>
                    <a:pt x="40328" y="32375"/>
                  </a:lnTo>
                  <a:lnTo>
                    <a:pt x="42567" y="26936"/>
                  </a:lnTo>
                  <a:lnTo>
                    <a:pt x="42567" y="15668"/>
                  </a:lnTo>
                  <a:lnTo>
                    <a:pt x="40328" y="10229"/>
                  </a:lnTo>
                  <a:lnTo>
                    <a:pt x="32337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42" name="object 200"/>
            <p:cNvSpPr/>
            <p:nvPr/>
          </p:nvSpPr>
          <p:spPr>
            <a:xfrm>
              <a:off x="7990821" y="3681639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1278" y="42605"/>
                  </a:moveTo>
                  <a:lnTo>
                    <a:pt x="26936" y="42605"/>
                  </a:lnTo>
                  <a:lnTo>
                    <a:pt x="32337" y="40366"/>
                  </a:lnTo>
                  <a:lnTo>
                    <a:pt x="36347" y="36356"/>
                  </a:lnTo>
                  <a:lnTo>
                    <a:pt x="40328" y="32375"/>
                  </a:lnTo>
                  <a:lnTo>
                    <a:pt x="42567" y="26936"/>
                  </a:lnTo>
                  <a:lnTo>
                    <a:pt x="42567" y="21316"/>
                  </a:lnTo>
                  <a:lnTo>
                    <a:pt x="42567" y="15668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37" y="2266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30" y="0"/>
                  </a:lnTo>
                  <a:lnTo>
                    <a:pt x="10229" y="2266"/>
                  </a:lnTo>
                  <a:lnTo>
                    <a:pt x="6210" y="6248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6210" y="36356"/>
                  </a:lnTo>
                  <a:lnTo>
                    <a:pt x="10229" y="40366"/>
                  </a:lnTo>
                  <a:lnTo>
                    <a:pt x="15630" y="42605"/>
                  </a:lnTo>
                  <a:lnTo>
                    <a:pt x="21278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43" name="object 201"/>
            <p:cNvSpPr/>
            <p:nvPr/>
          </p:nvSpPr>
          <p:spPr>
            <a:xfrm>
              <a:off x="7493137" y="533197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2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10229" y="40366"/>
                  </a:lnTo>
                  <a:lnTo>
                    <a:pt x="15630" y="42595"/>
                  </a:lnTo>
                  <a:lnTo>
                    <a:pt x="26936" y="42595"/>
                  </a:lnTo>
                  <a:lnTo>
                    <a:pt x="32327" y="40366"/>
                  </a:lnTo>
                  <a:lnTo>
                    <a:pt x="40328" y="32365"/>
                  </a:lnTo>
                  <a:lnTo>
                    <a:pt x="42605" y="26936"/>
                  </a:lnTo>
                  <a:lnTo>
                    <a:pt x="42605" y="15659"/>
                  </a:lnTo>
                  <a:lnTo>
                    <a:pt x="40328" y="10229"/>
                  </a:lnTo>
                  <a:lnTo>
                    <a:pt x="32327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44" name="object 202"/>
            <p:cNvSpPr/>
            <p:nvPr/>
          </p:nvSpPr>
          <p:spPr>
            <a:xfrm>
              <a:off x="7493137" y="533197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595"/>
                  </a:moveTo>
                  <a:lnTo>
                    <a:pt x="26936" y="42595"/>
                  </a:lnTo>
                  <a:lnTo>
                    <a:pt x="32327" y="40366"/>
                  </a:lnTo>
                  <a:lnTo>
                    <a:pt x="36347" y="36347"/>
                  </a:lnTo>
                  <a:lnTo>
                    <a:pt x="40328" y="32365"/>
                  </a:lnTo>
                  <a:lnTo>
                    <a:pt x="42605" y="26936"/>
                  </a:lnTo>
                  <a:lnTo>
                    <a:pt x="42605" y="21316"/>
                  </a:lnTo>
                  <a:lnTo>
                    <a:pt x="42605" y="15659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27" y="222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30" y="0"/>
                  </a:lnTo>
                  <a:lnTo>
                    <a:pt x="10229" y="2228"/>
                  </a:lnTo>
                  <a:lnTo>
                    <a:pt x="6210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10" y="36347"/>
                  </a:lnTo>
                  <a:lnTo>
                    <a:pt x="10229" y="40366"/>
                  </a:lnTo>
                  <a:lnTo>
                    <a:pt x="15630" y="42595"/>
                  </a:lnTo>
                  <a:lnTo>
                    <a:pt x="21278" y="425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45" name="object 203"/>
            <p:cNvSpPr/>
            <p:nvPr/>
          </p:nvSpPr>
          <p:spPr>
            <a:xfrm>
              <a:off x="5151721" y="1971448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2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10229" y="40366"/>
                  </a:lnTo>
                  <a:lnTo>
                    <a:pt x="15630" y="42595"/>
                  </a:lnTo>
                  <a:lnTo>
                    <a:pt x="26936" y="42595"/>
                  </a:lnTo>
                  <a:lnTo>
                    <a:pt x="32365" y="40366"/>
                  </a:lnTo>
                  <a:lnTo>
                    <a:pt x="40328" y="32365"/>
                  </a:lnTo>
                  <a:lnTo>
                    <a:pt x="42605" y="26936"/>
                  </a:lnTo>
                  <a:lnTo>
                    <a:pt x="42605" y="15659"/>
                  </a:lnTo>
                  <a:lnTo>
                    <a:pt x="40328" y="10229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46" name="object 204"/>
            <p:cNvSpPr/>
            <p:nvPr/>
          </p:nvSpPr>
          <p:spPr>
            <a:xfrm>
              <a:off x="5151721" y="1971448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595"/>
                  </a:moveTo>
                  <a:lnTo>
                    <a:pt x="26936" y="4259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28" y="3236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59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30" y="0"/>
                  </a:lnTo>
                  <a:lnTo>
                    <a:pt x="10229" y="2228"/>
                  </a:lnTo>
                  <a:lnTo>
                    <a:pt x="6210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10" y="36347"/>
                  </a:lnTo>
                  <a:lnTo>
                    <a:pt x="10229" y="40366"/>
                  </a:lnTo>
                  <a:lnTo>
                    <a:pt x="15630" y="42595"/>
                  </a:lnTo>
                  <a:lnTo>
                    <a:pt x="21278" y="425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47" name="object 205"/>
            <p:cNvSpPr/>
            <p:nvPr/>
          </p:nvSpPr>
          <p:spPr>
            <a:xfrm>
              <a:off x="9055214" y="480509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6936" y="0"/>
                  </a:moveTo>
                  <a:lnTo>
                    <a:pt x="15621" y="0"/>
                  </a:lnTo>
                  <a:lnTo>
                    <a:pt x="10229" y="2228"/>
                  </a:lnTo>
                  <a:lnTo>
                    <a:pt x="6210" y="6210"/>
                  </a:lnTo>
                  <a:lnTo>
                    <a:pt x="2228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28" y="32327"/>
                  </a:lnTo>
                  <a:lnTo>
                    <a:pt x="6210" y="36347"/>
                  </a:lnTo>
                  <a:lnTo>
                    <a:pt x="10229" y="40328"/>
                  </a:lnTo>
                  <a:lnTo>
                    <a:pt x="15621" y="42557"/>
                  </a:lnTo>
                  <a:lnTo>
                    <a:pt x="26936" y="42557"/>
                  </a:lnTo>
                  <a:lnTo>
                    <a:pt x="32327" y="40328"/>
                  </a:lnTo>
                  <a:lnTo>
                    <a:pt x="36347" y="36347"/>
                  </a:lnTo>
                  <a:lnTo>
                    <a:pt x="40328" y="32327"/>
                  </a:lnTo>
                  <a:lnTo>
                    <a:pt x="42557" y="26936"/>
                  </a:lnTo>
                  <a:lnTo>
                    <a:pt x="42557" y="15621"/>
                  </a:lnTo>
                  <a:lnTo>
                    <a:pt x="40328" y="10229"/>
                  </a:lnTo>
                  <a:lnTo>
                    <a:pt x="36347" y="6210"/>
                  </a:lnTo>
                  <a:lnTo>
                    <a:pt x="32327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48" name="object 206"/>
            <p:cNvSpPr/>
            <p:nvPr/>
          </p:nvSpPr>
          <p:spPr>
            <a:xfrm>
              <a:off x="9055214" y="480509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1278" y="42557"/>
                  </a:moveTo>
                  <a:lnTo>
                    <a:pt x="26936" y="42557"/>
                  </a:lnTo>
                  <a:lnTo>
                    <a:pt x="32327" y="40328"/>
                  </a:lnTo>
                  <a:lnTo>
                    <a:pt x="36347" y="36347"/>
                  </a:lnTo>
                  <a:lnTo>
                    <a:pt x="40328" y="32327"/>
                  </a:lnTo>
                  <a:lnTo>
                    <a:pt x="42557" y="26936"/>
                  </a:lnTo>
                  <a:lnTo>
                    <a:pt x="42557" y="21278"/>
                  </a:lnTo>
                  <a:lnTo>
                    <a:pt x="42557" y="15620"/>
                  </a:lnTo>
                  <a:lnTo>
                    <a:pt x="40328" y="10229"/>
                  </a:lnTo>
                  <a:lnTo>
                    <a:pt x="36347" y="6210"/>
                  </a:lnTo>
                  <a:lnTo>
                    <a:pt x="32327" y="222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20" y="0"/>
                  </a:lnTo>
                  <a:lnTo>
                    <a:pt x="10229" y="2228"/>
                  </a:lnTo>
                  <a:lnTo>
                    <a:pt x="6210" y="6210"/>
                  </a:lnTo>
                  <a:lnTo>
                    <a:pt x="2228" y="10229"/>
                  </a:lnTo>
                  <a:lnTo>
                    <a:pt x="0" y="15620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28" y="32327"/>
                  </a:lnTo>
                  <a:lnTo>
                    <a:pt x="6210" y="36347"/>
                  </a:lnTo>
                  <a:lnTo>
                    <a:pt x="10229" y="40328"/>
                  </a:lnTo>
                  <a:lnTo>
                    <a:pt x="15620" y="42557"/>
                  </a:lnTo>
                  <a:lnTo>
                    <a:pt x="21278" y="42557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49" name="object 207"/>
            <p:cNvSpPr/>
            <p:nvPr/>
          </p:nvSpPr>
          <p:spPr>
            <a:xfrm>
              <a:off x="5278166" y="569162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76"/>
                  </a:lnTo>
                  <a:lnTo>
                    <a:pt x="2238" y="1023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38" y="32375"/>
                  </a:lnTo>
                  <a:lnTo>
                    <a:pt x="6219" y="36395"/>
                  </a:lnTo>
                  <a:lnTo>
                    <a:pt x="10229" y="40376"/>
                  </a:lnTo>
                  <a:lnTo>
                    <a:pt x="15630" y="42605"/>
                  </a:lnTo>
                  <a:lnTo>
                    <a:pt x="26936" y="42605"/>
                  </a:lnTo>
                  <a:lnTo>
                    <a:pt x="32375" y="40376"/>
                  </a:lnTo>
                  <a:lnTo>
                    <a:pt x="40338" y="32375"/>
                  </a:lnTo>
                  <a:lnTo>
                    <a:pt x="42605" y="26974"/>
                  </a:lnTo>
                  <a:lnTo>
                    <a:pt x="42605" y="15668"/>
                  </a:lnTo>
                  <a:lnTo>
                    <a:pt x="40338" y="10239"/>
                  </a:lnTo>
                  <a:lnTo>
                    <a:pt x="32375" y="227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50" name="object 208"/>
            <p:cNvSpPr/>
            <p:nvPr/>
          </p:nvSpPr>
          <p:spPr>
            <a:xfrm>
              <a:off x="5278166" y="569162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88" y="42605"/>
                  </a:moveTo>
                  <a:lnTo>
                    <a:pt x="26936" y="42605"/>
                  </a:lnTo>
                  <a:lnTo>
                    <a:pt x="32375" y="40376"/>
                  </a:lnTo>
                  <a:lnTo>
                    <a:pt x="36356" y="36395"/>
                  </a:lnTo>
                  <a:lnTo>
                    <a:pt x="40338" y="32375"/>
                  </a:lnTo>
                  <a:lnTo>
                    <a:pt x="42605" y="26974"/>
                  </a:lnTo>
                  <a:lnTo>
                    <a:pt x="42605" y="21326"/>
                  </a:lnTo>
                  <a:lnTo>
                    <a:pt x="42605" y="15668"/>
                  </a:lnTo>
                  <a:lnTo>
                    <a:pt x="40338" y="10239"/>
                  </a:lnTo>
                  <a:lnTo>
                    <a:pt x="36356" y="6257"/>
                  </a:lnTo>
                  <a:lnTo>
                    <a:pt x="32375" y="2276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29" y="2276"/>
                  </a:lnTo>
                  <a:lnTo>
                    <a:pt x="6219" y="6257"/>
                  </a:lnTo>
                  <a:lnTo>
                    <a:pt x="2238" y="1023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74"/>
                  </a:lnTo>
                  <a:lnTo>
                    <a:pt x="2238" y="32375"/>
                  </a:lnTo>
                  <a:lnTo>
                    <a:pt x="6219" y="36395"/>
                  </a:lnTo>
                  <a:lnTo>
                    <a:pt x="10229" y="40376"/>
                  </a:lnTo>
                  <a:lnTo>
                    <a:pt x="15630" y="42605"/>
                  </a:lnTo>
                  <a:lnTo>
                    <a:pt x="21288" y="42605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51" name="object 209"/>
            <p:cNvSpPr/>
            <p:nvPr/>
          </p:nvSpPr>
          <p:spPr>
            <a:xfrm>
              <a:off x="7302534" y="399772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68" y="0"/>
                  </a:lnTo>
                  <a:lnTo>
                    <a:pt x="10229" y="2266"/>
                  </a:lnTo>
                  <a:lnTo>
                    <a:pt x="2276" y="1022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76" y="32375"/>
                  </a:lnTo>
                  <a:lnTo>
                    <a:pt x="10229" y="40366"/>
                  </a:lnTo>
                  <a:lnTo>
                    <a:pt x="15668" y="42605"/>
                  </a:lnTo>
                  <a:lnTo>
                    <a:pt x="26936" y="42605"/>
                  </a:lnTo>
                  <a:lnTo>
                    <a:pt x="32375" y="40366"/>
                  </a:lnTo>
                  <a:lnTo>
                    <a:pt x="40376" y="32375"/>
                  </a:lnTo>
                  <a:lnTo>
                    <a:pt x="42605" y="26974"/>
                  </a:lnTo>
                  <a:lnTo>
                    <a:pt x="42605" y="15668"/>
                  </a:lnTo>
                  <a:lnTo>
                    <a:pt x="40376" y="10229"/>
                  </a:lnTo>
                  <a:lnTo>
                    <a:pt x="3237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52" name="object 210"/>
            <p:cNvSpPr/>
            <p:nvPr/>
          </p:nvSpPr>
          <p:spPr>
            <a:xfrm>
              <a:off x="7302534" y="399772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26" y="42605"/>
                  </a:moveTo>
                  <a:lnTo>
                    <a:pt x="26936" y="42605"/>
                  </a:lnTo>
                  <a:lnTo>
                    <a:pt x="32375" y="40366"/>
                  </a:lnTo>
                  <a:lnTo>
                    <a:pt x="36356" y="36395"/>
                  </a:lnTo>
                  <a:lnTo>
                    <a:pt x="40376" y="32375"/>
                  </a:lnTo>
                  <a:lnTo>
                    <a:pt x="42605" y="26974"/>
                  </a:lnTo>
                  <a:lnTo>
                    <a:pt x="42605" y="21316"/>
                  </a:lnTo>
                  <a:lnTo>
                    <a:pt x="42605" y="15668"/>
                  </a:lnTo>
                  <a:lnTo>
                    <a:pt x="40376" y="10229"/>
                  </a:lnTo>
                  <a:lnTo>
                    <a:pt x="36356" y="6248"/>
                  </a:lnTo>
                  <a:lnTo>
                    <a:pt x="32375" y="2266"/>
                  </a:lnTo>
                  <a:lnTo>
                    <a:pt x="26936" y="0"/>
                  </a:lnTo>
                  <a:lnTo>
                    <a:pt x="21326" y="0"/>
                  </a:lnTo>
                  <a:lnTo>
                    <a:pt x="15668" y="0"/>
                  </a:lnTo>
                  <a:lnTo>
                    <a:pt x="10229" y="2266"/>
                  </a:lnTo>
                  <a:lnTo>
                    <a:pt x="6257" y="6248"/>
                  </a:lnTo>
                  <a:lnTo>
                    <a:pt x="2276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76" y="32375"/>
                  </a:lnTo>
                  <a:lnTo>
                    <a:pt x="6257" y="36395"/>
                  </a:lnTo>
                  <a:lnTo>
                    <a:pt x="10229" y="40366"/>
                  </a:lnTo>
                  <a:lnTo>
                    <a:pt x="15668" y="42605"/>
                  </a:lnTo>
                  <a:lnTo>
                    <a:pt x="21326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53" name="object 211"/>
            <p:cNvSpPr/>
            <p:nvPr/>
          </p:nvSpPr>
          <p:spPr>
            <a:xfrm>
              <a:off x="6208358" y="3979433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46" y="0"/>
                  </a:moveTo>
                  <a:lnTo>
                    <a:pt x="15630" y="0"/>
                  </a:lnTo>
                  <a:lnTo>
                    <a:pt x="10239" y="2238"/>
                  </a:lnTo>
                  <a:lnTo>
                    <a:pt x="2238" y="10239"/>
                  </a:lnTo>
                  <a:lnTo>
                    <a:pt x="0" y="15630"/>
                  </a:lnTo>
                  <a:lnTo>
                    <a:pt x="0" y="26946"/>
                  </a:lnTo>
                  <a:lnTo>
                    <a:pt x="2238" y="32375"/>
                  </a:lnTo>
                  <a:lnTo>
                    <a:pt x="10239" y="40338"/>
                  </a:lnTo>
                  <a:lnTo>
                    <a:pt x="15630" y="42605"/>
                  </a:lnTo>
                  <a:lnTo>
                    <a:pt x="26946" y="42605"/>
                  </a:lnTo>
                  <a:lnTo>
                    <a:pt x="32375" y="40338"/>
                  </a:lnTo>
                  <a:lnTo>
                    <a:pt x="40338" y="32375"/>
                  </a:lnTo>
                  <a:lnTo>
                    <a:pt x="42605" y="26946"/>
                  </a:lnTo>
                  <a:lnTo>
                    <a:pt x="42605" y="15630"/>
                  </a:lnTo>
                  <a:lnTo>
                    <a:pt x="40338" y="10239"/>
                  </a:lnTo>
                  <a:lnTo>
                    <a:pt x="32375" y="2238"/>
                  </a:lnTo>
                  <a:lnTo>
                    <a:pt x="2694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54" name="object 212"/>
            <p:cNvSpPr/>
            <p:nvPr/>
          </p:nvSpPr>
          <p:spPr>
            <a:xfrm>
              <a:off x="6208358" y="3979433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88" y="42605"/>
                  </a:moveTo>
                  <a:lnTo>
                    <a:pt x="26946" y="42605"/>
                  </a:lnTo>
                  <a:lnTo>
                    <a:pt x="32375" y="40338"/>
                  </a:lnTo>
                  <a:lnTo>
                    <a:pt x="36356" y="36356"/>
                  </a:lnTo>
                  <a:lnTo>
                    <a:pt x="40338" y="32375"/>
                  </a:lnTo>
                  <a:lnTo>
                    <a:pt x="42605" y="26946"/>
                  </a:lnTo>
                  <a:lnTo>
                    <a:pt x="42605" y="21288"/>
                  </a:lnTo>
                  <a:lnTo>
                    <a:pt x="42605" y="15630"/>
                  </a:lnTo>
                  <a:lnTo>
                    <a:pt x="40338" y="10239"/>
                  </a:lnTo>
                  <a:lnTo>
                    <a:pt x="36356" y="6219"/>
                  </a:lnTo>
                  <a:lnTo>
                    <a:pt x="32375" y="2238"/>
                  </a:lnTo>
                  <a:lnTo>
                    <a:pt x="2694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39" y="2238"/>
                  </a:lnTo>
                  <a:lnTo>
                    <a:pt x="6257" y="6219"/>
                  </a:lnTo>
                  <a:lnTo>
                    <a:pt x="2238" y="1023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46"/>
                  </a:lnTo>
                  <a:lnTo>
                    <a:pt x="2238" y="32375"/>
                  </a:lnTo>
                  <a:lnTo>
                    <a:pt x="6257" y="36356"/>
                  </a:lnTo>
                  <a:lnTo>
                    <a:pt x="10239" y="40338"/>
                  </a:lnTo>
                  <a:lnTo>
                    <a:pt x="15630" y="42605"/>
                  </a:lnTo>
                  <a:lnTo>
                    <a:pt x="21288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55" name="object 213"/>
            <p:cNvSpPr/>
            <p:nvPr/>
          </p:nvSpPr>
          <p:spPr>
            <a:xfrm>
              <a:off x="6079193" y="520604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21" y="0"/>
                  </a:lnTo>
                  <a:lnTo>
                    <a:pt x="10229" y="222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10229" y="40328"/>
                  </a:lnTo>
                  <a:lnTo>
                    <a:pt x="15621" y="42595"/>
                  </a:lnTo>
                  <a:lnTo>
                    <a:pt x="26936" y="42595"/>
                  </a:lnTo>
                  <a:lnTo>
                    <a:pt x="32365" y="40328"/>
                  </a:lnTo>
                  <a:lnTo>
                    <a:pt x="40328" y="32365"/>
                  </a:lnTo>
                  <a:lnTo>
                    <a:pt x="42595" y="26936"/>
                  </a:lnTo>
                  <a:lnTo>
                    <a:pt x="42595" y="15659"/>
                  </a:lnTo>
                  <a:lnTo>
                    <a:pt x="40328" y="10229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56" name="object 214"/>
            <p:cNvSpPr/>
            <p:nvPr/>
          </p:nvSpPr>
          <p:spPr>
            <a:xfrm>
              <a:off x="6079193" y="520604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595"/>
                  </a:moveTo>
                  <a:lnTo>
                    <a:pt x="26936" y="42595"/>
                  </a:lnTo>
                  <a:lnTo>
                    <a:pt x="32365" y="40328"/>
                  </a:lnTo>
                  <a:lnTo>
                    <a:pt x="36347" y="36347"/>
                  </a:lnTo>
                  <a:lnTo>
                    <a:pt x="40328" y="32365"/>
                  </a:lnTo>
                  <a:lnTo>
                    <a:pt x="42595" y="26936"/>
                  </a:lnTo>
                  <a:lnTo>
                    <a:pt x="42595" y="21278"/>
                  </a:lnTo>
                  <a:lnTo>
                    <a:pt x="42595" y="15659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21" y="0"/>
                  </a:lnTo>
                  <a:lnTo>
                    <a:pt x="10229" y="2228"/>
                  </a:lnTo>
                  <a:lnTo>
                    <a:pt x="6210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10" y="36347"/>
                  </a:lnTo>
                  <a:lnTo>
                    <a:pt x="10229" y="40328"/>
                  </a:lnTo>
                  <a:lnTo>
                    <a:pt x="15621" y="42595"/>
                  </a:lnTo>
                  <a:lnTo>
                    <a:pt x="21278" y="425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57" name="object 215"/>
            <p:cNvSpPr/>
            <p:nvPr/>
          </p:nvSpPr>
          <p:spPr>
            <a:xfrm>
              <a:off x="5609068" y="381818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46" y="0"/>
                  </a:moveTo>
                  <a:lnTo>
                    <a:pt x="15630" y="0"/>
                  </a:lnTo>
                  <a:lnTo>
                    <a:pt x="10239" y="2238"/>
                  </a:lnTo>
                  <a:lnTo>
                    <a:pt x="6219" y="6219"/>
                  </a:lnTo>
                  <a:lnTo>
                    <a:pt x="2238" y="10239"/>
                  </a:lnTo>
                  <a:lnTo>
                    <a:pt x="0" y="15630"/>
                  </a:lnTo>
                  <a:lnTo>
                    <a:pt x="0" y="26946"/>
                  </a:lnTo>
                  <a:lnTo>
                    <a:pt x="2238" y="32375"/>
                  </a:lnTo>
                  <a:lnTo>
                    <a:pt x="10239" y="40338"/>
                  </a:lnTo>
                  <a:lnTo>
                    <a:pt x="15630" y="42605"/>
                  </a:lnTo>
                  <a:lnTo>
                    <a:pt x="26946" y="42605"/>
                  </a:lnTo>
                  <a:lnTo>
                    <a:pt x="32375" y="40338"/>
                  </a:lnTo>
                  <a:lnTo>
                    <a:pt x="40338" y="32375"/>
                  </a:lnTo>
                  <a:lnTo>
                    <a:pt x="42605" y="26946"/>
                  </a:lnTo>
                  <a:lnTo>
                    <a:pt x="42605" y="15630"/>
                  </a:lnTo>
                  <a:lnTo>
                    <a:pt x="40338" y="10239"/>
                  </a:lnTo>
                  <a:lnTo>
                    <a:pt x="32375" y="2238"/>
                  </a:lnTo>
                  <a:lnTo>
                    <a:pt x="2694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58" name="object 216"/>
            <p:cNvSpPr/>
            <p:nvPr/>
          </p:nvSpPr>
          <p:spPr>
            <a:xfrm>
              <a:off x="5609068" y="381818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88" y="42605"/>
                  </a:moveTo>
                  <a:lnTo>
                    <a:pt x="26946" y="42605"/>
                  </a:lnTo>
                  <a:lnTo>
                    <a:pt x="32375" y="40338"/>
                  </a:lnTo>
                  <a:lnTo>
                    <a:pt x="36356" y="36356"/>
                  </a:lnTo>
                  <a:lnTo>
                    <a:pt x="40338" y="32375"/>
                  </a:lnTo>
                  <a:lnTo>
                    <a:pt x="42605" y="26946"/>
                  </a:lnTo>
                  <a:lnTo>
                    <a:pt x="42605" y="21288"/>
                  </a:lnTo>
                  <a:lnTo>
                    <a:pt x="42605" y="15630"/>
                  </a:lnTo>
                  <a:lnTo>
                    <a:pt x="40338" y="10239"/>
                  </a:lnTo>
                  <a:lnTo>
                    <a:pt x="36356" y="6219"/>
                  </a:lnTo>
                  <a:lnTo>
                    <a:pt x="32375" y="2238"/>
                  </a:lnTo>
                  <a:lnTo>
                    <a:pt x="2694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39" y="2238"/>
                  </a:lnTo>
                  <a:lnTo>
                    <a:pt x="6219" y="6219"/>
                  </a:lnTo>
                  <a:lnTo>
                    <a:pt x="2238" y="1023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46"/>
                  </a:lnTo>
                  <a:lnTo>
                    <a:pt x="2238" y="32375"/>
                  </a:lnTo>
                  <a:lnTo>
                    <a:pt x="6219" y="36356"/>
                  </a:lnTo>
                  <a:lnTo>
                    <a:pt x="10239" y="40338"/>
                  </a:lnTo>
                  <a:lnTo>
                    <a:pt x="15630" y="42605"/>
                  </a:lnTo>
                  <a:lnTo>
                    <a:pt x="21288" y="4260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59" name="object 217"/>
            <p:cNvSpPr/>
            <p:nvPr/>
          </p:nvSpPr>
          <p:spPr>
            <a:xfrm>
              <a:off x="7592741" y="475952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68" y="0"/>
                  </a:lnTo>
                  <a:lnTo>
                    <a:pt x="10229" y="2228"/>
                  </a:lnTo>
                  <a:lnTo>
                    <a:pt x="2238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38" y="32327"/>
                  </a:lnTo>
                  <a:lnTo>
                    <a:pt x="10229" y="40328"/>
                  </a:lnTo>
                  <a:lnTo>
                    <a:pt x="15668" y="42557"/>
                  </a:lnTo>
                  <a:lnTo>
                    <a:pt x="26936" y="42557"/>
                  </a:lnTo>
                  <a:lnTo>
                    <a:pt x="32375" y="40328"/>
                  </a:lnTo>
                  <a:lnTo>
                    <a:pt x="40376" y="32327"/>
                  </a:lnTo>
                  <a:lnTo>
                    <a:pt x="42605" y="26936"/>
                  </a:lnTo>
                  <a:lnTo>
                    <a:pt x="42605" y="15621"/>
                  </a:lnTo>
                  <a:lnTo>
                    <a:pt x="40376" y="10229"/>
                  </a:lnTo>
                  <a:lnTo>
                    <a:pt x="3237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60" name="object 218"/>
            <p:cNvSpPr/>
            <p:nvPr/>
          </p:nvSpPr>
          <p:spPr>
            <a:xfrm>
              <a:off x="7592741" y="475952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26" y="42557"/>
                  </a:moveTo>
                  <a:lnTo>
                    <a:pt x="26936" y="42557"/>
                  </a:lnTo>
                  <a:lnTo>
                    <a:pt x="32375" y="40328"/>
                  </a:lnTo>
                  <a:lnTo>
                    <a:pt x="36356" y="36347"/>
                  </a:lnTo>
                  <a:lnTo>
                    <a:pt x="40376" y="32327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21"/>
                  </a:lnTo>
                  <a:lnTo>
                    <a:pt x="40376" y="10229"/>
                  </a:lnTo>
                  <a:lnTo>
                    <a:pt x="36356" y="6210"/>
                  </a:lnTo>
                  <a:lnTo>
                    <a:pt x="32375" y="2228"/>
                  </a:lnTo>
                  <a:lnTo>
                    <a:pt x="26936" y="0"/>
                  </a:lnTo>
                  <a:lnTo>
                    <a:pt x="21326" y="0"/>
                  </a:lnTo>
                  <a:lnTo>
                    <a:pt x="15668" y="0"/>
                  </a:lnTo>
                  <a:lnTo>
                    <a:pt x="10229" y="2228"/>
                  </a:lnTo>
                  <a:lnTo>
                    <a:pt x="6248" y="6210"/>
                  </a:lnTo>
                  <a:lnTo>
                    <a:pt x="2238" y="10229"/>
                  </a:lnTo>
                  <a:lnTo>
                    <a:pt x="0" y="15621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38" y="32327"/>
                  </a:lnTo>
                  <a:lnTo>
                    <a:pt x="6248" y="36347"/>
                  </a:lnTo>
                  <a:lnTo>
                    <a:pt x="10229" y="40328"/>
                  </a:lnTo>
                  <a:lnTo>
                    <a:pt x="15668" y="42557"/>
                  </a:lnTo>
                  <a:lnTo>
                    <a:pt x="21326" y="42557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61" name="object 219"/>
            <p:cNvSpPr/>
            <p:nvPr/>
          </p:nvSpPr>
          <p:spPr>
            <a:xfrm>
              <a:off x="4967386" y="1525879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46" y="0"/>
                  </a:moveTo>
                  <a:lnTo>
                    <a:pt x="15668" y="0"/>
                  </a:lnTo>
                  <a:lnTo>
                    <a:pt x="10239" y="2266"/>
                  </a:lnTo>
                  <a:lnTo>
                    <a:pt x="2238" y="1022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38" y="32375"/>
                  </a:lnTo>
                  <a:lnTo>
                    <a:pt x="6257" y="36356"/>
                  </a:lnTo>
                  <a:lnTo>
                    <a:pt x="10239" y="40366"/>
                  </a:lnTo>
                  <a:lnTo>
                    <a:pt x="15668" y="42605"/>
                  </a:lnTo>
                  <a:lnTo>
                    <a:pt x="26946" y="42605"/>
                  </a:lnTo>
                  <a:lnTo>
                    <a:pt x="32375" y="40366"/>
                  </a:lnTo>
                  <a:lnTo>
                    <a:pt x="36356" y="36356"/>
                  </a:lnTo>
                  <a:lnTo>
                    <a:pt x="40376" y="32375"/>
                  </a:lnTo>
                  <a:lnTo>
                    <a:pt x="42605" y="26936"/>
                  </a:lnTo>
                  <a:lnTo>
                    <a:pt x="42605" y="15668"/>
                  </a:lnTo>
                  <a:lnTo>
                    <a:pt x="40376" y="10229"/>
                  </a:lnTo>
                  <a:lnTo>
                    <a:pt x="32375" y="2266"/>
                  </a:lnTo>
                  <a:lnTo>
                    <a:pt x="2694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62" name="object 220"/>
            <p:cNvSpPr/>
            <p:nvPr/>
          </p:nvSpPr>
          <p:spPr>
            <a:xfrm>
              <a:off x="4967386" y="1525879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26" y="42605"/>
                  </a:moveTo>
                  <a:lnTo>
                    <a:pt x="26946" y="42605"/>
                  </a:lnTo>
                  <a:lnTo>
                    <a:pt x="32375" y="40366"/>
                  </a:lnTo>
                  <a:lnTo>
                    <a:pt x="36356" y="36356"/>
                  </a:lnTo>
                  <a:lnTo>
                    <a:pt x="40376" y="32375"/>
                  </a:lnTo>
                  <a:lnTo>
                    <a:pt x="42605" y="26936"/>
                  </a:lnTo>
                  <a:lnTo>
                    <a:pt x="42605" y="21316"/>
                  </a:lnTo>
                  <a:lnTo>
                    <a:pt x="42605" y="15668"/>
                  </a:lnTo>
                  <a:lnTo>
                    <a:pt x="40376" y="10229"/>
                  </a:lnTo>
                  <a:lnTo>
                    <a:pt x="36356" y="6248"/>
                  </a:lnTo>
                  <a:lnTo>
                    <a:pt x="32375" y="2266"/>
                  </a:lnTo>
                  <a:lnTo>
                    <a:pt x="26946" y="0"/>
                  </a:lnTo>
                  <a:lnTo>
                    <a:pt x="21326" y="0"/>
                  </a:lnTo>
                  <a:lnTo>
                    <a:pt x="15668" y="0"/>
                  </a:lnTo>
                  <a:lnTo>
                    <a:pt x="10239" y="2266"/>
                  </a:lnTo>
                  <a:lnTo>
                    <a:pt x="6257" y="6248"/>
                  </a:lnTo>
                  <a:lnTo>
                    <a:pt x="2238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38" y="32375"/>
                  </a:lnTo>
                  <a:lnTo>
                    <a:pt x="6257" y="36356"/>
                  </a:lnTo>
                  <a:lnTo>
                    <a:pt x="10239" y="40366"/>
                  </a:lnTo>
                  <a:lnTo>
                    <a:pt x="15668" y="42605"/>
                  </a:lnTo>
                  <a:lnTo>
                    <a:pt x="21326" y="4260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63" name="object 221"/>
            <p:cNvSpPr/>
            <p:nvPr/>
          </p:nvSpPr>
          <p:spPr>
            <a:xfrm>
              <a:off x="3504479" y="149683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6946" y="0"/>
                  </a:moveTo>
                  <a:lnTo>
                    <a:pt x="15668" y="0"/>
                  </a:lnTo>
                  <a:lnTo>
                    <a:pt x="10239" y="2266"/>
                  </a:lnTo>
                  <a:lnTo>
                    <a:pt x="2276" y="1022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76" y="32375"/>
                  </a:lnTo>
                  <a:lnTo>
                    <a:pt x="10239" y="40366"/>
                  </a:lnTo>
                  <a:lnTo>
                    <a:pt x="15668" y="42605"/>
                  </a:lnTo>
                  <a:lnTo>
                    <a:pt x="26946" y="42605"/>
                  </a:lnTo>
                  <a:lnTo>
                    <a:pt x="32375" y="40366"/>
                  </a:lnTo>
                  <a:lnTo>
                    <a:pt x="40376" y="32375"/>
                  </a:lnTo>
                  <a:lnTo>
                    <a:pt x="42605" y="26974"/>
                  </a:lnTo>
                  <a:lnTo>
                    <a:pt x="42605" y="15668"/>
                  </a:lnTo>
                  <a:lnTo>
                    <a:pt x="40376" y="10229"/>
                  </a:lnTo>
                  <a:lnTo>
                    <a:pt x="32375" y="2266"/>
                  </a:lnTo>
                  <a:lnTo>
                    <a:pt x="2694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64" name="object 222"/>
            <p:cNvSpPr/>
            <p:nvPr/>
          </p:nvSpPr>
          <p:spPr>
            <a:xfrm>
              <a:off x="3504479" y="149683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326" y="42605"/>
                  </a:moveTo>
                  <a:lnTo>
                    <a:pt x="26946" y="42605"/>
                  </a:lnTo>
                  <a:lnTo>
                    <a:pt x="32375" y="40366"/>
                  </a:lnTo>
                  <a:lnTo>
                    <a:pt x="36356" y="36385"/>
                  </a:lnTo>
                  <a:lnTo>
                    <a:pt x="40376" y="32375"/>
                  </a:lnTo>
                  <a:lnTo>
                    <a:pt x="42605" y="26974"/>
                  </a:lnTo>
                  <a:lnTo>
                    <a:pt x="42605" y="21316"/>
                  </a:lnTo>
                  <a:lnTo>
                    <a:pt x="42605" y="15668"/>
                  </a:lnTo>
                  <a:lnTo>
                    <a:pt x="40376" y="10229"/>
                  </a:lnTo>
                  <a:lnTo>
                    <a:pt x="36356" y="6248"/>
                  </a:lnTo>
                  <a:lnTo>
                    <a:pt x="32375" y="2266"/>
                  </a:lnTo>
                  <a:lnTo>
                    <a:pt x="26946" y="0"/>
                  </a:lnTo>
                  <a:lnTo>
                    <a:pt x="21326" y="0"/>
                  </a:lnTo>
                  <a:lnTo>
                    <a:pt x="15668" y="0"/>
                  </a:lnTo>
                  <a:lnTo>
                    <a:pt x="10239" y="2266"/>
                  </a:lnTo>
                  <a:lnTo>
                    <a:pt x="6257" y="6248"/>
                  </a:lnTo>
                  <a:lnTo>
                    <a:pt x="2276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76" y="32375"/>
                  </a:lnTo>
                  <a:lnTo>
                    <a:pt x="6257" y="36385"/>
                  </a:lnTo>
                  <a:lnTo>
                    <a:pt x="10239" y="40366"/>
                  </a:lnTo>
                  <a:lnTo>
                    <a:pt x="15668" y="42605"/>
                  </a:lnTo>
                  <a:lnTo>
                    <a:pt x="21326" y="42605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65" name="object 223"/>
            <p:cNvSpPr/>
            <p:nvPr/>
          </p:nvSpPr>
          <p:spPr>
            <a:xfrm>
              <a:off x="5648517" y="2382343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68" y="0"/>
                  </a:lnTo>
                  <a:lnTo>
                    <a:pt x="10239" y="2266"/>
                  </a:lnTo>
                  <a:lnTo>
                    <a:pt x="2238" y="1022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38" y="32375"/>
                  </a:lnTo>
                  <a:lnTo>
                    <a:pt x="6257" y="36356"/>
                  </a:lnTo>
                  <a:lnTo>
                    <a:pt x="10239" y="40366"/>
                  </a:lnTo>
                  <a:lnTo>
                    <a:pt x="15668" y="42605"/>
                  </a:lnTo>
                  <a:lnTo>
                    <a:pt x="26936" y="42605"/>
                  </a:lnTo>
                  <a:lnTo>
                    <a:pt x="32375" y="40366"/>
                  </a:lnTo>
                  <a:lnTo>
                    <a:pt x="36356" y="36356"/>
                  </a:lnTo>
                  <a:lnTo>
                    <a:pt x="40376" y="32375"/>
                  </a:lnTo>
                  <a:lnTo>
                    <a:pt x="42605" y="26974"/>
                  </a:lnTo>
                  <a:lnTo>
                    <a:pt x="42605" y="15668"/>
                  </a:lnTo>
                  <a:lnTo>
                    <a:pt x="40376" y="10229"/>
                  </a:lnTo>
                  <a:lnTo>
                    <a:pt x="3237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66" name="object 224"/>
            <p:cNvSpPr/>
            <p:nvPr/>
          </p:nvSpPr>
          <p:spPr>
            <a:xfrm>
              <a:off x="5648517" y="2382343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88" y="42605"/>
                  </a:moveTo>
                  <a:lnTo>
                    <a:pt x="26936" y="42605"/>
                  </a:lnTo>
                  <a:lnTo>
                    <a:pt x="32375" y="40366"/>
                  </a:lnTo>
                  <a:lnTo>
                    <a:pt x="36356" y="36356"/>
                  </a:lnTo>
                  <a:lnTo>
                    <a:pt x="40376" y="32375"/>
                  </a:lnTo>
                  <a:lnTo>
                    <a:pt x="42605" y="26974"/>
                  </a:lnTo>
                  <a:lnTo>
                    <a:pt x="42605" y="21316"/>
                  </a:lnTo>
                  <a:lnTo>
                    <a:pt x="42605" y="15668"/>
                  </a:lnTo>
                  <a:lnTo>
                    <a:pt x="40376" y="10229"/>
                  </a:lnTo>
                  <a:lnTo>
                    <a:pt x="36356" y="6248"/>
                  </a:lnTo>
                  <a:lnTo>
                    <a:pt x="32375" y="2266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68" y="0"/>
                  </a:lnTo>
                  <a:lnTo>
                    <a:pt x="10239" y="2266"/>
                  </a:lnTo>
                  <a:lnTo>
                    <a:pt x="6257" y="6248"/>
                  </a:lnTo>
                  <a:lnTo>
                    <a:pt x="2238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38" y="32375"/>
                  </a:lnTo>
                  <a:lnTo>
                    <a:pt x="6257" y="36356"/>
                  </a:lnTo>
                  <a:lnTo>
                    <a:pt x="10239" y="40366"/>
                  </a:lnTo>
                  <a:lnTo>
                    <a:pt x="15668" y="42605"/>
                  </a:lnTo>
                  <a:lnTo>
                    <a:pt x="21288" y="4260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67" name="object 225"/>
            <p:cNvSpPr/>
            <p:nvPr/>
          </p:nvSpPr>
          <p:spPr>
            <a:xfrm>
              <a:off x="6874161" y="4565243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66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6974"/>
                  </a:lnTo>
                  <a:lnTo>
                    <a:pt x="2266" y="32365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6936" y="42595"/>
                  </a:lnTo>
                  <a:lnTo>
                    <a:pt x="32365" y="40366"/>
                  </a:lnTo>
                  <a:lnTo>
                    <a:pt x="40366" y="32365"/>
                  </a:lnTo>
                  <a:lnTo>
                    <a:pt x="42605" y="26974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236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68" name="object 226"/>
            <p:cNvSpPr/>
            <p:nvPr/>
          </p:nvSpPr>
          <p:spPr>
            <a:xfrm>
              <a:off x="6874161" y="4565243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595"/>
                  </a:moveTo>
                  <a:lnTo>
                    <a:pt x="26936" y="42595"/>
                  </a:lnTo>
                  <a:lnTo>
                    <a:pt x="32365" y="40366"/>
                  </a:lnTo>
                  <a:lnTo>
                    <a:pt x="36347" y="36385"/>
                  </a:lnTo>
                  <a:lnTo>
                    <a:pt x="40366" y="32365"/>
                  </a:lnTo>
                  <a:lnTo>
                    <a:pt x="42605" y="26974"/>
                  </a:lnTo>
                  <a:lnTo>
                    <a:pt x="42605" y="21316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66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66" y="32365"/>
                  </a:lnTo>
                  <a:lnTo>
                    <a:pt x="6248" y="36385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1316" y="4259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69" name="object 227"/>
            <p:cNvSpPr/>
            <p:nvPr/>
          </p:nvSpPr>
          <p:spPr>
            <a:xfrm>
              <a:off x="3704085" y="1975431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6936" y="4259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236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70" name="object 228"/>
            <p:cNvSpPr/>
            <p:nvPr/>
          </p:nvSpPr>
          <p:spPr>
            <a:xfrm>
              <a:off x="3704085" y="1975431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595"/>
                  </a:moveTo>
                  <a:lnTo>
                    <a:pt x="26936" y="4259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21316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66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59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1278" y="4259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71" name="object 229"/>
            <p:cNvSpPr/>
            <p:nvPr/>
          </p:nvSpPr>
          <p:spPr>
            <a:xfrm>
              <a:off x="6130288" y="2536288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38"/>
                  </a:lnTo>
                  <a:lnTo>
                    <a:pt x="6248" y="6257"/>
                  </a:lnTo>
                  <a:lnTo>
                    <a:pt x="2228" y="10239"/>
                  </a:lnTo>
                  <a:lnTo>
                    <a:pt x="0" y="15668"/>
                  </a:lnTo>
                  <a:lnTo>
                    <a:pt x="0" y="26946"/>
                  </a:lnTo>
                  <a:lnTo>
                    <a:pt x="2228" y="32375"/>
                  </a:lnTo>
                  <a:lnTo>
                    <a:pt x="6248" y="36356"/>
                  </a:lnTo>
                  <a:lnTo>
                    <a:pt x="10229" y="40376"/>
                  </a:lnTo>
                  <a:lnTo>
                    <a:pt x="15659" y="42605"/>
                  </a:lnTo>
                  <a:lnTo>
                    <a:pt x="26936" y="42605"/>
                  </a:lnTo>
                  <a:lnTo>
                    <a:pt x="32365" y="40376"/>
                  </a:lnTo>
                  <a:lnTo>
                    <a:pt x="36347" y="36356"/>
                  </a:lnTo>
                  <a:lnTo>
                    <a:pt x="40366" y="32375"/>
                  </a:lnTo>
                  <a:lnTo>
                    <a:pt x="42595" y="26946"/>
                  </a:lnTo>
                  <a:lnTo>
                    <a:pt x="42595" y="15668"/>
                  </a:lnTo>
                  <a:lnTo>
                    <a:pt x="40366" y="10239"/>
                  </a:lnTo>
                  <a:lnTo>
                    <a:pt x="36347" y="6257"/>
                  </a:lnTo>
                  <a:lnTo>
                    <a:pt x="32365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72" name="object 230"/>
            <p:cNvSpPr/>
            <p:nvPr/>
          </p:nvSpPr>
          <p:spPr>
            <a:xfrm>
              <a:off x="6130288" y="2536288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605"/>
                  </a:moveTo>
                  <a:lnTo>
                    <a:pt x="26936" y="42605"/>
                  </a:lnTo>
                  <a:lnTo>
                    <a:pt x="32365" y="40376"/>
                  </a:lnTo>
                  <a:lnTo>
                    <a:pt x="36347" y="36356"/>
                  </a:lnTo>
                  <a:lnTo>
                    <a:pt x="40366" y="32375"/>
                  </a:lnTo>
                  <a:lnTo>
                    <a:pt x="42595" y="26946"/>
                  </a:lnTo>
                  <a:lnTo>
                    <a:pt x="42595" y="21288"/>
                  </a:lnTo>
                  <a:lnTo>
                    <a:pt x="42595" y="15668"/>
                  </a:lnTo>
                  <a:lnTo>
                    <a:pt x="40366" y="10239"/>
                  </a:lnTo>
                  <a:lnTo>
                    <a:pt x="36347" y="6257"/>
                  </a:lnTo>
                  <a:lnTo>
                    <a:pt x="32365" y="2238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38"/>
                  </a:lnTo>
                  <a:lnTo>
                    <a:pt x="6248" y="6257"/>
                  </a:lnTo>
                  <a:lnTo>
                    <a:pt x="2228" y="10239"/>
                  </a:lnTo>
                  <a:lnTo>
                    <a:pt x="0" y="15668"/>
                  </a:lnTo>
                  <a:lnTo>
                    <a:pt x="0" y="21288"/>
                  </a:lnTo>
                  <a:lnTo>
                    <a:pt x="0" y="26946"/>
                  </a:lnTo>
                  <a:lnTo>
                    <a:pt x="2228" y="32375"/>
                  </a:lnTo>
                  <a:lnTo>
                    <a:pt x="6248" y="36356"/>
                  </a:lnTo>
                  <a:lnTo>
                    <a:pt x="10229" y="40376"/>
                  </a:lnTo>
                  <a:lnTo>
                    <a:pt x="15659" y="42605"/>
                  </a:lnTo>
                  <a:lnTo>
                    <a:pt x="21316" y="4260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73" name="object 231"/>
            <p:cNvSpPr/>
            <p:nvPr/>
          </p:nvSpPr>
          <p:spPr>
            <a:xfrm>
              <a:off x="4273136" y="2236719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74" y="0"/>
                  </a:moveTo>
                  <a:lnTo>
                    <a:pt x="15668" y="0"/>
                  </a:lnTo>
                  <a:lnTo>
                    <a:pt x="10229" y="2276"/>
                  </a:lnTo>
                  <a:lnTo>
                    <a:pt x="2266" y="1023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66" y="32375"/>
                  </a:lnTo>
                  <a:lnTo>
                    <a:pt x="10229" y="40376"/>
                  </a:lnTo>
                  <a:lnTo>
                    <a:pt x="15668" y="42605"/>
                  </a:lnTo>
                  <a:lnTo>
                    <a:pt x="26974" y="42605"/>
                  </a:lnTo>
                  <a:lnTo>
                    <a:pt x="32375" y="40376"/>
                  </a:lnTo>
                  <a:lnTo>
                    <a:pt x="40366" y="32375"/>
                  </a:lnTo>
                  <a:lnTo>
                    <a:pt x="42605" y="26974"/>
                  </a:lnTo>
                  <a:lnTo>
                    <a:pt x="42605" y="15668"/>
                  </a:lnTo>
                  <a:lnTo>
                    <a:pt x="40366" y="10239"/>
                  </a:lnTo>
                  <a:lnTo>
                    <a:pt x="32375" y="2276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74" name="object 232"/>
            <p:cNvSpPr/>
            <p:nvPr/>
          </p:nvSpPr>
          <p:spPr>
            <a:xfrm>
              <a:off x="4273136" y="2236719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605"/>
                  </a:moveTo>
                  <a:lnTo>
                    <a:pt x="26974" y="42605"/>
                  </a:lnTo>
                  <a:lnTo>
                    <a:pt x="32375" y="40376"/>
                  </a:lnTo>
                  <a:lnTo>
                    <a:pt x="36356" y="36395"/>
                  </a:lnTo>
                  <a:lnTo>
                    <a:pt x="40366" y="32375"/>
                  </a:lnTo>
                  <a:lnTo>
                    <a:pt x="42605" y="26974"/>
                  </a:lnTo>
                  <a:lnTo>
                    <a:pt x="42605" y="21326"/>
                  </a:lnTo>
                  <a:lnTo>
                    <a:pt x="42605" y="15668"/>
                  </a:lnTo>
                  <a:lnTo>
                    <a:pt x="40366" y="10239"/>
                  </a:lnTo>
                  <a:lnTo>
                    <a:pt x="36356" y="6257"/>
                  </a:lnTo>
                  <a:lnTo>
                    <a:pt x="32375" y="2276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68" y="0"/>
                  </a:lnTo>
                  <a:lnTo>
                    <a:pt x="10229" y="2276"/>
                  </a:lnTo>
                  <a:lnTo>
                    <a:pt x="6248" y="6257"/>
                  </a:lnTo>
                  <a:lnTo>
                    <a:pt x="2266" y="1023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74"/>
                  </a:lnTo>
                  <a:lnTo>
                    <a:pt x="2266" y="32375"/>
                  </a:lnTo>
                  <a:lnTo>
                    <a:pt x="6248" y="36395"/>
                  </a:lnTo>
                  <a:lnTo>
                    <a:pt x="10229" y="40376"/>
                  </a:lnTo>
                  <a:lnTo>
                    <a:pt x="15668" y="42605"/>
                  </a:lnTo>
                  <a:lnTo>
                    <a:pt x="21316" y="4260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75" name="object 233"/>
            <p:cNvSpPr/>
            <p:nvPr/>
          </p:nvSpPr>
          <p:spPr>
            <a:xfrm>
              <a:off x="4229421" y="285990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21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6210" y="36385"/>
                  </a:lnTo>
                  <a:lnTo>
                    <a:pt x="10229" y="40366"/>
                  </a:lnTo>
                  <a:lnTo>
                    <a:pt x="15621" y="42605"/>
                  </a:lnTo>
                  <a:lnTo>
                    <a:pt x="26936" y="42605"/>
                  </a:lnTo>
                  <a:lnTo>
                    <a:pt x="32365" y="40366"/>
                  </a:lnTo>
                  <a:lnTo>
                    <a:pt x="40328" y="32365"/>
                  </a:lnTo>
                  <a:lnTo>
                    <a:pt x="42595" y="26974"/>
                  </a:lnTo>
                  <a:lnTo>
                    <a:pt x="42595" y="15668"/>
                  </a:lnTo>
                  <a:lnTo>
                    <a:pt x="40328" y="10229"/>
                  </a:lnTo>
                  <a:lnTo>
                    <a:pt x="3236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76" name="object 234"/>
            <p:cNvSpPr/>
            <p:nvPr/>
          </p:nvSpPr>
          <p:spPr>
            <a:xfrm>
              <a:off x="4229421" y="285990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605"/>
                  </a:moveTo>
                  <a:lnTo>
                    <a:pt x="26936" y="42605"/>
                  </a:lnTo>
                  <a:lnTo>
                    <a:pt x="32365" y="40366"/>
                  </a:lnTo>
                  <a:lnTo>
                    <a:pt x="36347" y="36385"/>
                  </a:lnTo>
                  <a:lnTo>
                    <a:pt x="40328" y="32365"/>
                  </a:lnTo>
                  <a:lnTo>
                    <a:pt x="42595" y="26974"/>
                  </a:lnTo>
                  <a:lnTo>
                    <a:pt x="42595" y="21316"/>
                  </a:lnTo>
                  <a:lnTo>
                    <a:pt x="42595" y="15668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65" y="2266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21" y="0"/>
                  </a:lnTo>
                  <a:lnTo>
                    <a:pt x="10229" y="2266"/>
                  </a:lnTo>
                  <a:lnTo>
                    <a:pt x="6210" y="6248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6210" y="36385"/>
                  </a:lnTo>
                  <a:lnTo>
                    <a:pt x="10229" y="40366"/>
                  </a:lnTo>
                  <a:lnTo>
                    <a:pt x="15621" y="42605"/>
                  </a:lnTo>
                  <a:lnTo>
                    <a:pt x="21278" y="4260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77" name="object 235"/>
            <p:cNvSpPr/>
            <p:nvPr/>
          </p:nvSpPr>
          <p:spPr>
            <a:xfrm>
              <a:off x="3715355" y="125300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6974" y="0"/>
                  </a:moveTo>
                  <a:lnTo>
                    <a:pt x="15668" y="0"/>
                  </a:lnTo>
                  <a:lnTo>
                    <a:pt x="10239" y="2238"/>
                  </a:lnTo>
                  <a:lnTo>
                    <a:pt x="2276" y="1022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76" y="32375"/>
                  </a:lnTo>
                  <a:lnTo>
                    <a:pt x="10239" y="40338"/>
                  </a:lnTo>
                  <a:lnTo>
                    <a:pt x="15668" y="42605"/>
                  </a:lnTo>
                  <a:lnTo>
                    <a:pt x="26974" y="42605"/>
                  </a:lnTo>
                  <a:lnTo>
                    <a:pt x="32375" y="40338"/>
                  </a:lnTo>
                  <a:lnTo>
                    <a:pt x="40376" y="32375"/>
                  </a:lnTo>
                  <a:lnTo>
                    <a:pt x="42605" y="26936"/>
                  </a:lnTo>
                  <a:lnTo>
                    <a:pt x="42605" y="15668"/>
                  </a:lnTo>
                  <a:lnTo>
                    <a:pt x="40376" y="10229"/>
                  </a:lnTo>
                  <a:lnTo>
                    <a:pt x="32375" y="223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78" name="object 236"/>
            <p:cNvSpPr/>
            <p:nvPr/>
          </p:nvSpPr>
          <p:spPr>
            <a:xfrm>
              <a:off x="3715355" y="125300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326" y="42605"/>
                  </a:moveTo>
                  <a:lnTo>
                    <a:pt x="26974" y="42605"/>
                  </a:lnTo>
                  <a:lnTo>
                    <a:pt x="32375" y="40338"/>
                  </a:lnTo>
                  <a:lnTo>
                    <a:pt x="36395" y="36356"/>
                  </a:lnTo>
                  <a:lnTo>
                    <a:pt x="40376" y="32375"/>
                  </a:lnTo>
                  <a:lnTo>
                    <a:pt x="42605" y="26936"/>
                  </a:lnTo>
                  <a:lnTo>
                    <a:pt x="42605" y="21288"/>
                  </a:lnTo>
                  <a:lnTo>
                    <a:pt x="42605" y="15668"/>
                  </a:lnTo>
                  <a:lnTo>
                    <a:pt x="40376" y="10229"/>
                  </a:lnTo>
                  <a:lnTo>
                    <a:pt x="36395" y="6248"/>
                  </a:lnTo>
                  <a:lnTo>
                    <a:pt x="32375" y="2238"/>
                  </a:lnTo>
                  <a:lnTo>
                    <a:pt x="26974" y="0"/>
                  </a:lnTo>
                  <a:lnTo>
                    <a:pt x="21326" y="0"/>
                  </a:lnTo>
                  <a:lnTo>
                    <a:pt x="15668" y="0"/>
                  </a:lnTo>
                  <a:lnTo>
                    <a:pt x="10239" y="2238"/>
                  </a:lnTo>
                  <a:lnTo>
                    <a:pt x="6257" y="6248"/>
                  </a:lnTo>
                  <a:lnTo>
                    <a:pt x="2276" y="10229"/>
                  </a:lnTo>
                  <a:lnTo>
                    <a:pt x="0" y="15668"/>
                  </a:lnTo>
                  <a:lnTo>
                    <a:pt x="0" y="21288"/>
                  </a:lnTo>
                  <a:lnTo>
                    <a:pt x="0" y="26936"/>
                  </a:lnTo>
                  <a:lnTo>
                    <a:pt x="2276" y="32375"/>
                  </a:lnTo>
                  <a:lnTo>
                    <a:pt x="6257" y="36356"/>
                  </a:lnTo>
                  <a:lnTo>
                    <a:pt x="10239" y="40338"/>
                  </a:lnTo>
                  <a:lnTo>
                    <a:pt x="15668" y="42605"/>
                  </a:lnTo>
                  <a:lnTo>
                    <a:pt x="21326" y="4260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79" name="object 237"/>
            <p:cNvSpPr/>
            <p:nvPr/>
          </p:nvSpPr>
          <p:spPr>
            <a:xfrm>
              <a:off x="6473649" y="1131933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6936" y="0"/>
                  </a:moveTo>
                  <a:lnTo>
                    <a:pt x="15668" y="0"/>
                  </a:lnTo>
                  <a:lnTo>
                    <a:pt x="10229" y="2266"/>
                  </a:lnTo>
                  <a:lnTo>
                    <a:pt x="2238" y="1022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38" y="32375"/>
                  </a:lnTo>
                  <a:lnTo>
                    <a:pt x="10229" y="40366"/>
                  </a:lnTo>
                  <a:lnTo>
                    <a:pt x="15668" y="42605"/>
                  </a:lnTo>
                  <a:lnTo>
                    <a:pt x="26936" y="42605"/>
                  </a:lnTo>
                  <a:lnTo>
                    <a:pt x="32375" y="40366"/>
                  </a:lnTo>
                  <a:lnTo>
                    <a:pt x="40366" y="32375"/>
                  </a:lnTo>
                  <a:lnTo>
                    <a:pt x="42605" y="26974"/>
                  </a:lnTo>
                  <a:lnTo>
                    <a:pt x="42605" y="15668"/>
                  </a:lnTo>
                  <a:lnTo>
                    <a:pt x="40366" y="10229"/>
                  </a:lnTo>
                  <a:lnTo>
                    <a:pt x="3237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80" name="object 238"/>
            <p:cNvSpPr/>
            <p:nvPr/>
          </p:nvSpPr>
          <p:spPr>
            <a:xfrm>
              <a:off x="6473649" y="113193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316" y="42605"/>
                  </a:moveTo>
                  <a:lnTo>
                    <a:pt x="26936" y="42605"/>
                  </a:lnTo>
                  <a:lnTo>
                    <a:pt x="32375" y="40366"/>
                  </a:lnTo>
                  <a:lnTo>
                    <a:pt x="36356" y="36385"/>
                  </a:lnTo>
                  <a:lnTo>
                    <a:pt x="40366" y="32375"/>
                  </a:lnTo>
                  <a:lnTo>
                    <a:pt x="42605" y="26974"/>
                  </a:lnTo>
                  <a:lnTo>
                    <a:pt x="42605" y="21316"/>
                  </a:lnTo>
                  <a:lnTo>
                    <a:pt x="42605" y="15668"/>
                  </a:lnTo>
                  <a:lnTo>
                    <a:pt x="40366" y="10229"/>
                  </a:lnTo>
                  <a:lnTo>
                    <a:pt x="36356" y="6248"/>
                  </a:lnTo>
                  <a:lnTo>
                    <a:pt x="32375" y="2266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68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38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38" y="32375"/>
                  </a:lnTo>
                  <a:lnTo>
                    <a:pt x="6248" y="36385"/>
                  </a:lnTo>
                  <a:lnTo>
                    <a:pt x="10229" y="40366"/>
                  </a:lnTo>
                  <a:lnTo>
                    <a:pt x="15668" y="42605"/>
                  </a:lnTo>
                  <a:lnTo>
                    <a:pt x="21316" y="4260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81" name="object 239"/>
            <p:cNvSpPr/>
            <p:nvPr/>
          </p:nvSpPr>
          <p:spPr>
            <a:xfrm>
              <a:off x="3959411" y="1808649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10229" y="40366"/>
                  </a:lnTo>
                  <a:lnTo>
                    <a:pt x="15630" y="42595"/>
                  </a:lnTo>
                  <a:lnTo>
                    <a:pt x="26936" y="42595"/>
                  </a:lnTo>
                  <a:lnTo>
                    <a:pt x="32365" y="40366"/>
                  </a:lnTo>
                  <a:lnTo>
                    <a:pt x="40328" y="32365"/>
                  </a:lnTo>
                  <a:lnTo>
                    <a:pt x="42605" y="26936"/>
                  </a:lnTo>
                  <a:lnTo>
                    <a:pt x="42605" y="15659"/>
                  </a:lnTo>
                  <a:lnTo>
                    <a:pt x="40328" y="10229"/>
                  </a:lnTo>
                  <a:lnTo>
                    <a:pt x="3236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82" name="object 240"/>
            <p:cNvSpPr/>
            <p:nvPr/>
          </p:nvSpPr>
          <p:spPr>
            <a:xfrm>
              <a:off x="3959411" y="1808649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595"/>
                  </a:moveTo>
                  <a:lnTo>
                    <a:pt x="26936" y="4259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28" y="32365"/>
                  </a:lnTo>
                  <a:lnTo>
                    <a:pt x="42605" y="26936"/>
                  </a:lnTo>
                  <a:lnTo>
                    <a:pt x="42605" y="21316"/>
                  </a:lnTo>
                  <a:lnTo>
                    <a:pt x="42605" y="15659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65" y="2266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30" y="0"/>
                  </a:lnTo>
                  <a:lnTo>
                    <a:pt x="10229" y="2266"/>
                  </a:lnTo>
                  <a:lnTo>
                    <a:pt x="6210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10" y="36347"/>
                  </a:lnTo>
                  <a:lnTo>
                    <a:pt x="10229" y="40366"/>
                  </a:lnTo>
                  <a:lnTo>
                    <a:pt x="15630" y="42595"/>
                  </a:lnTo>
                  <a:lnTo>
                    <a:pt x="21278" y="4259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83" name="object 241"/>
            <p:cNvSpPr/>
            <p:nvPr/>
          </p:nvSpPr>
          <p:spPr>
            <a:xfrm>
              <a:off x="3212669" y="2240419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28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6936" y="4259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84" name="object 242"/>
            <p:cNvSpPr/>
            <p:nvPr/>
          </p:nvSpPr>
          <p:spPr>
            <a:xfrm>
              <a:off x="3212669" y="2240419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595"/>
                  </a:moveTo>
                  <a:lnTo>
                    <a:pt x="26936" y="4259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21316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1316" y="4259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85" name="object 243"/>
            <p:cNvSpPr/>
            <p:nvPr/>
          </p:nvSpPr>
          <p:spPr>
            <a:xfrm>
              <a:off x="5317843" y="1454587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6936" y="0"/>
                  </a:moveTo>
                  <a:lnTo>
                    <a:pt x="15659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6936" y="4259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86" name="object 244"/>
            <p:cNvSpPr/>
            <p:nvPr/>
          </p:nvSpPr>
          <p:spPr>
            <a:xfrm>
              <a:off x="5317843" y="1454587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316" y="42595"/>
                  </a:moveTo>
                  <a:lnTo>
                    <a:pt x="26936" y="4259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21278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1316" y="4259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87" name="object 245"/>
            <p:cNvSpPr/>
            <p:nvPr/>
          </p:nvSpPr>
          <p:spPr>
            <a:xfrm>
              <a:off x="4933694" y="252258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68" y="0"/>
                  </a:lnTo>
                  <a:lnTo>
                    <a:pt x="10229" y="2228"/>
                  </a:lnTo>
                  <a:lnTo>
                    <a:pt x="2238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38" y="32327"/>
                  </a:lnTo>
                  <a:lnTo>
                    <a:pt x="10229" y="40328"/>
                  </a:lnTo>
                  <a:lnTo>
                    <a:pt x="15668" y="42567"/>
                  </a:lnTo>
                  <a:lnTo>
                    <a:pt x="26936" y="42567"/>
                  </a:lnTo>
                  <a:lnTo>
                    <a:pt x="32375" y="40328"/>
                  </a:lnTo>
                  <a:lnTo>
                    <a:pt x="40376" y="32327"/>
                  </a:lnTo>
                  <a:lnTo>
                    <a:pt x="42605" y="26936"/>
                  </a:lnTo>
                  <a:lnTo>
                    <a:pt x="42605" y="15621"/>
                  </a:lnTo>
                  <a:lnTo>
                    <a:pt x="40376" y="10229"/>
                  </a:lnTo>
                  <a:lnTo>
                    <a:pt x="3237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88" name="object 246"/>
            <p:cNvSpPr/>
            <p:nvPr/>
          </p:nvSpPr>
          <p:spPr>
            <a:xfrm>
              <a:off x="4933694" y="252258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88" y="42567"/>
                  </a:moveTo>
                  <a:lnTo>
                    <a:pt x="26936" y="42567"/>
                  </a:lnTo>
                  <a:lnTo>
                    <a:pt x="32375" y="40328"/>
                  </a:lnTo>
                  <a:lnTo>
                    <a:pt x="36356" y="36347"/>
                  </a:lnTo>
                  <a:lnTo>
                    <a:pt x="40376" y="32327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20"/>
                  </a:lnTo>
                  <a:lnTo>
                    <a:pt x="40376" y="10229"/>
                  </a:lnTo>
                  <a:lnTo>
                    <a:pt x="36356" y="6210"/>
                  </a:lnTo>
                  <a:lnTo>
                    <a:pt x="32375" y="2228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68" y="0"/>
                  </a:lnTo>
                  <a:lnTo>
                    <a:pt x="10229" y="2228"/>
                  </a:lnTo>
                  <a:lnTo>
                    <a:pt x="6257" y="6210"/>
                  </a:lnTo>
                  <a:lnTo>
                    <a:pt x="2238" y="10229"/>
                  </a:lnTo>
                  <a:lnTo>
                    <a:pt x="0" y="15620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38" y="32327"/>
                  </a:lnTo>
                  <a:lnTo>
                    <a:pt x="6257" y="36347"/>
                  </a:lnTo>
                  <a:lnTo>
                    <a:pt x="10229" y="40328"/>
                  </a:lnTo>
                  <a:lnTo>
                    <a:pt x="15668" y="42567"/>
                  </a:lnTo>
                  <a:lnTo>
                    <a:pt x="21288" y="42567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89" name="object 247"/>
            <p:cNvSpPr/>
            <p:nvPr/>
          </p:nvSpPr>
          <p:spPr>
            <a:xfrm>
              <a:off x="5211084" y="141402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6936" y="0"/>
                  </a:moveTo>
                  <a:lnTo>
                    <a:pt x="15621" y="0"/>
                  </a:lnTo>
                  <a:lnTo>
                    <a:pt x="10229" y="2276"/>
                  </a:lnTo>
                  <a:lnTo>
                    <a:pt x="2228" y="10239"/>
                  </a:lnTo>
                  <a:lnTo>
                    <a:pt x="0" y="15668"/>
                  </a:lnTo>
                  <a:lnTo>
                    <a:pt x="0" y="26946"/>
                  </a:lnTo>
                  <a:lnTo>
                    <a:pt x="2228" y="32375"/>
                  </a:lnTo>
                  <a:lnTo>
                    <a:pt x="10229" y="40376"/>
                  </a:lnTo>
                  <a:lnTo>
                    <a:pt x="15621" y="42605"/>
                  </a:lnTo>
                  <a:lnTo>
                    <a:pt x="26936" y="42605"/>
                  </a:lnTo>
                  <a:lnTo>
                    <a:pt x="32365" y="40376"/>
                  </a:lnTo>
                  <a:lnTo>
                    <a:pt x="40328" y="32375"/>
                  </a:lnTo>
                  <a:lnTo>
                    <a:pt x="42595" y="26946"/>
                  </a:lnTo>
                  <a:lnTo>
                    <a:pt x="42595" y="15668"/>
                  </a:lnTo>
                  <a:lnTo>
                    <a:pt x="40328" y="10239"/>
                  </a:lnTo>
                  <a:lnTo>
                    <a:pt x="32365" y="227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90" name="object 248"/>
            <p:cNvSpPr/>
            <p:nvPr/>
          </p:nvSpPr>
          <p:spPr>
            <a:xfrm>
              <a:off x="5211084" y="141402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278" y="42605"/>
                  </a:moveTo>
                  <a:lnTo>
                    <a:pt x="26936" y="42605"/>
                  </a:lnTo>
                  <a:lnTo>
                    <a:pt x="32365" y="40376"/>
                  </a:lnTo>
                  <a:lnTo>
                    <a:pt x="36347" y="36356"/>
                  </a:lnTo>
                  <a:lnTo>
                    <a:pt x="40328" y="32375"/>
                  </a:lnTo>
                  <a:lnTo>
                    <a:pt x="42595" y="26946"/>
                  </a:lnTo>
                  <a:lnTo>
                    <a:pt x="42595" y="21326"/>
                  </a:lnTo>
                  <a:lnTo>
                    <a:pt x="42595" y="15668"/>
                  </a:lnTo>
                  <a:lnTo>
                    <a:pt x="40328" y="10239"/>
                  </a:lnTo>
                  <a:lnTo>
                    <a:pt x="36347" y="6257"/>
                  </a:lnTo>
                  <a:lnTo>
                    <a:pt x="32365" y="2276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20" y="0"/>
                  </a:lnTo>
                  <a:lnTo>
                    <a:pt x="10229" y="2276"/>
                  </a:lnTo>
                  <a:lnTo>
                    <a:pt x="6210" y="6257"/>
                  </a:lnTo>
                  <a:lnTo>
                    <a:pt x="2228" y="1023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46"/>
                  </a:lnTo>
                  <a:lnTo>
                    <a:pt x="2228" y="32375"/>
                  </a:lnTo>
                  <a:lnTo>
                    <a:pt x="6210" y="36356"/>
                  </a:lnTo>
                  <a:lnTo>
                    <a:pt x="10229" y="40376"/>
                  </a:lnTo>
                  <a:lnTo>
                    <a:pt x="15620" y="42605"/>
                  </a:lnTo>
                  <a:lnTo>
                    <a:pt x="21278" y="4260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91" name="object 249"/>
            <p:cNvSpPr/>
            <p:nvPr/>
          </p:nvSpPr>
          <p:spPr>
            <a:xfrm>
              <a:off x="5151646" y="164760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74" y="0"/>
                  </a:moveTo>
                  <a:lnTo>
                    <a:pt x="15668" y="0"/>
                  </a:lnTo>
                  <a:lnTo>
                    <a:pt x="10229" y="2276"/>
                  </a:lnTo>
                  <a:lnTo>
                    <a:pt x="2266" y="1023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66" y="32375"/>
                  </a:lnTo>
                  <a:lnTo>
                    <a:pt x="10229" y="40376"/>
                  </a:lnTo>
                  <a:lnTo>
                    <a:pt x="15668" y="42605"/>
                  </a:lnTo>
                  <a:lnTo>
                    <a:pt x="26974" y="42605"/>
                  </a:lnTo>
                  <a:lnTo>
                    <a:pt x="32375" y="40376"/>
                  </a:lnTo>
                  <a:lnTo>
                    <a:pt x="40366" y="32375"/>
                  </a:lnTo>
                  <a:lnTo>
                    <a:pt x="42605" y="26974"/>
                  </a:lnTo>
                  <a:lnTo>
                    <a:pt x="42605" y="15668"/>
                  </a:lnTo>
                  <a:lnTo>
                    <a:pt x="40366" y="10239"/>
                  </a:lnTo>
                  <a:lnTo>
                    <a:pt x="32375" y="2276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92" name="object 250"/>
            <p:cNvSpPr/>
            <p:nvPr/>
          </p:nvSpPr>
          <p:spPr>
            <a:xfrm>
              <a:off x="5151646" y="164760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605"/>
                  </a:moveTo>
                  <a:lnTo>
                    <a:pt x="26974" y="42605"/>
                  </a:lnTo>
                  <a:lnTo>
                    <a:pt x="32375" y="40376"/>
                  </a:lnTo>
                  <a:lnTo>
                    <a:pt x="36385" y="36356"/>
                  </a:lnTo>
                  <a:lnTo>
                    <a:pt x="40366" y="32375"/>
                  </a:lnTo>
                  <a:lnTo>
                    <a:pt x="42605" y="26974"/>
                  </a:lnTo>
                  <a:lnTo>
                    <a:pt x="42605" y="21326"/>
                  </a:lnTo>
                  <a:lnTo>
                    <a:pt x="42605" y="15668"/>
                  </a:lnTo>
                  <a:lnTo>
                    <a:pt x="40366" y="10239"/>
                  </a:lnTo>
                  <a:lnTo>
                    <a:pt x="36385" y="6257"/>
                  </a:lnTo>
                  <a:lnTo>
                    <a:pt x="32375" y="2276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68" y="0"/>
                  </a:lnTo>
                  <a:lnTo>
                    <a:pt x="10229" y="2276"/>
                  </a:lnTo>
                  <a:lnTo>
                    <a:pt x="6248" y="6257"/>
                  </a:lnTo>
                  <a:lnTo>
                    <a:pt x="2266" y="1023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74"/>
                  </a:lnTo>
                  <a:lnTo>
                    <a:pt x="2266" y="32375"/>
                  </a:lnTo>
                  <a:lnTo>
                    <a:pt x="6248" y="36356"/>
                  </a:lnTo>
                  <a:lnTo>
                    <a:pt x="10229" y="40376"/>
                  </a:lnTo>
                  <a:lnTo>
                    <a:pt x="15668" y="42605"/>
                  </a:lnTo>
                  <a:lnTo>
                    <a:pt x="21316" y="4260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93" name="object 251"/>
            <p:cNvSpPr/>
            <p:nvPr/>
          </p:nvSpPr>
          <p:spPr>
            <a:xfrm>
              <a:off x="4516741" y="125035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6974" y="0"/>
                  </a:moveTo>
                  <a:lnTo>
                    <a:pt x="15668" y="0"/>
                  </a:lnTo>
                  <a:lnTo>
                    <a:pt x="10239" y="2228"/>
                  </a:lnTo>
                  <a:lnTo>
                    <a:pt x="2276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76" y="32365"/>
                  </a:lnTo>
                  <a:lnTo>
                    <a:pt x="10239" y="40328"/>
                  </a:lnTo>
                  <a:lnTo>
                    <a:pt x="15668" y="42595"/>
                  </a:lnTo>
                  <a:lnTo>
                    <a:pt x="26974" y="42595"/>
                  </a:lnTo>
                  <a:lnTo>
                    <a:pt x="32375" y="40328"/>
                  </a:lnTo>
                  <a:lnTo>
                    <a:pt x="40376" y="32365"/>
                  </a:lnTo>
                  <a:lnTo>
                    <a:pt x="42605" y="26936"/>
                  </a:lnTo>
                  <a:lnTo>
                    <a:pt x="42605" y="15659"/>
                  </a:lnTo>
                  <a:lnTo>
                    <a:pt x="40376" y="10229"/>
                  </a:lnTo>
                  <a:lnTo>
                    <a:pt x="32375" y="222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94" name="object 252"/>
            <p:cNvSpPr/>
            <p:nvPr/>
          </p:nvSpPr>
          <p:spPr>
            <a:xfrm>
              <a:off x="4516741" y="125035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326" y="42595"/>
                  </a:moveTo>
                  <a:lnTo>
                    <a:pt x="26974" y="42595"/>
                  </a:lnTo>
                  <a:lnTo>
                    <a:pt x="32375" y="40328"/>
                  </a:lnTo>
                  <a:lnTo>
                    <a:pt x="36395" y="36347"/>
                  </a:lnTo>
                  <a:lnTo>
                    <a:pt x="40376" y="3236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59"/>
                  </a:lnTo>
                  <a:lnTo>
                    <a:pt x="40376" y="10229"/>
                  </a:lnTo>
                  <a:lnTo>
                    <a:pt x="36395" y="6248"/>
                  </a:lnTo>
                  <a:lnTo>
                    <a:pt x="32375" y="2228"/>
                  </a:lnTo>
                  <a:lnTo>
                    <a:pt x="26974" y="0"/>
                  </a:lnTo>
                  <a:lnTo>
                    <a:pt x="21326" y="0"/>
                  </a:lnTo>
                  <a:lnTo>
                    <a:pt x="15668" y="0"/>
                  </a:lnTo>
                  <a:lnTo>
                    <a:pt x="10239" y="2228"/>
                  </a:lnTo>
                  <a:lnTo>
                    <a:pt x="6257" y="6248"/>
                  </a:lnTo>
                  <a:lnTo>
                    <a:pt x="2276" y="10229"/>
                  </a:lnTo>
                  <a:lnTo>
                    <a:pt x="0" y="15659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76" y="32365"/>
                  </a:lnTo>
                  <a:lnTo>
                    <a:pt x="6257" y="36347"/>
                  </a:lnTo>
                  <a:lnTo>
                    <a:pt x="10239" y="40328"/>
                  </a:lnTo>
                  <a:lnTo>
                    <a:pt x="15668" y="42595"/>
                  </a:lnTo>
                  <a:lnTo>
                    <a:pt x="21326" y="4259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95" name="object 253"/>
            <p:cNvSpPr/>
            <p:nvPr/>
          </p:nvSpPr>
          <p:spPr>
            <a:xfrm>
              <a:off x="6529841" y="177848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21" y="0"/>
                  </a:lnTo>
                  <a:lnTo>
                    <a:pt x="10229" y="2228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10229" y="40366"/>
                  </a:lnTo>
                  <a:lnTo>
                    <a:pt x="15621" y="42605"/>
                  </a:lnTo>
                  <a:lnTo>
                    <a:pt x="26936" y="42605"/>
                  </a:lnTo>
                  <a:lnTo>
                    <a:pt x="32365" y="40366"/>
                  </a:lnTo>
                  <a:lnTo>
                    <a:pt x="40328" y="32365"/>
                  </a:lnTo>
                  <a:lnTo>
                    <a:pt x="42595" y="26936"/>
                  </a:lnTo>
                  <a:lnTo>
                    <a:pt x="42595" y="15668"/>
                  </a:lnTo>
                  <a:lnTo>
                    <a:pt x="40328" y="10229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96" name="object 254"/>
            <p:cNvSpPr/>
            <p:nvPr/>
          </p:nvSpPr>
          <p:spPr>
            <a:xfrm>
              <a:off x="6529839" y="177848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605"/>
                  </a:moveTo>
                  <a:lnTo>
                    <a:pt x="26936" y="4260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28" y="32365"/>
                  </a:lnTo>
                  <a:lnTo>
                    <a:pt x="42595" y="26936"/>
                  </a:lnTo>
                  <a:lnTo>
                    <a:pt x="42595" y="21278"/>
                  </a:lnTo>
                  <a:lnTo>
                    <a:pt x="42595" y="15668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21" y="0"/>
                  </a:lnTo>
                  <a:lnTo>
                    <a:pt x="10229" y="2228"/>
                  </a:lnTo>
                  <a:lnTo>
                    <a:pt x="6210" y="6248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10" y="36347"/>
                  </a:lnTo>
                  <a:lnTo>
                    <a:pt x="10229" y="40366"/>
                  </a:lnTo>
                  <a:lnTo>
                    <a:pt x="15621" y="42605"/>
                  </a:lnTo>
                  <a:lnTo>
                    <a:pt x="21278" y="4260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97" name="object 255"/>
            <p:cNvSpPr/>
            <p:nvPr/>
          </p:nvSpPr>
          <p:spPr>
            <a:xfrm>
              <a:off x="4217246" y="247192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76"/>
                  </a:lnTo>
                  <a:lnTo>
                    <a:pt x="2238" y="1022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38" y="32375"/>
                  </a:lnTo>
                  <a:lnTo>
                    <a:pt x="6219" y="36395"/>
                  </a:lnTo>
                  <a:lnTo>
                    <a:pt x="10229" y="40376"/>
                  </a:lnTo>
                  <a:lnTo>
                    <a:pt x="15630" y="42605"/>
                  </a:lnTo>
                  <a:lnTo>
                    <a:pt x="26936" y="42605"/>
                  </a:lnTo>
                  <a:lnTo>
                    <a:pt x="32337" y="40376"/>
                  </a:lnTo>
                  <a:lnTo>
                    <a:pt x="36356" y="36395"/>
                  </a:lnTo>
                  <a:lnTo>
                    <a:pt x="40338" y="32375"/>
                  </a:lnTo>
                  <a:lnTo>
                    <a:pt x="42567" y="26974"/>
                  </a:lnTo>
                  <a:lnTo>
                    <a:pt x="42567" y="15668"/>
                  </a:lnTo>
                  <a:lnTo>
                    <a:pt x="40338" y="10229"/>
                  </a:lnTo>
                  <a:lnTo>
                    <a:pt x="32337" y="227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98" name="object 256"/>
            <p:cNvSpPr/>
            <p:nvPr/>
          </p:nvSpPr>
          <p:spPr>
            <a:xfrm>
              <a:off x="4217246" y="247192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88" y="42605"/>
                  </a:moveTo>
                  <a:lnTo>
                    <a:pt x="26936" y="42605"/>
                  </a:lnTo>
                  <a:lnTo>
                    <a:pt x="32337" y="40376"/>
                  </a:lnTo>
                  <a:lnTo>
                    <a:pt x="36356" y="36395"/>
                  </a:lnTo>
                  <a:lnTo>
                    <a:pt x="40338" y="32375"/>
                  </a:lnTo>
                  <a:lnTo>
                    <a:pt x="42567" y="26974"/>
                  </a:lnTo>
                  <a:lnTo>
                    <a:pt x="42567" y="21326"/>
                  </a:lnTo>
                  <a:lnTo>
                    <a:pt x="42567" y="15668"/>
                  </a:lnTo>
                  <a:lnTo>
                    <a:pt x="40338" y="10229"/>
                  </a:lnTo>
                  <a:lnTo>
                    <a:pt x="36356" y="6257"/>
                  </a:lnTo>
                  <a:lnTo>
                    <a:pt x="32337" y="2276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29" y="2276"/>
                  </a:lnTo>
                  <a:lnTo>
                    <a:pt x="6219" y="6257"/>
                  </a:lnTo>
                  <a:lnTo>
                    <a:pt x="2238" y="1022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74"/>
                  </a:lnTo>
                  <a:lnTo>
                    <a:pt x="2238" y="32375"/>
                  </a:lnTo>
                  <a:lnTo>
                    <a:pt x="6219" y="36395"/>
                  </a:lnTo>
                  <a:lnTo>
                    <a:pt x="10229" y="40376"/>
                  </a:lnTo>
                  <a:lnTo>
                    <a:pt x="15630" y="42605"/>
                  </a:lnTo>
                  <a:lnTo>
                    <a:pt x="21288" y="4260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99" name="object 257"/>
            <p:cNvSpPr/>
            <p:nvPr/>
          </p:nvSpPr>
          <p:spPr>
            <a:xfrm>
              <a:off x="4131799" y="190419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74" y="0"/>
                  </a:moveTo>
                  <a:lnTo>
                    <a:pt x="15659" y="0"/>
                  </a:lnTo>
                  <a:lnTo>
                    <a:pt x="10229" y="2266"/>
                  </a:lnTo>
                  <a:lnTo>
                    <a:pt x="2266" y="1022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66" y="32375"/>
                  </a:lnTo>
                  <a:lnTo>
                    <a:pt x="10229" y="40366"/>
                  </a:lnTo>
                  <a:lnTo>
                    <a:pt x="15659" y="42605"/>
                  </a:lnTo>
                  <a:lnTo>
                    <a:pt x="26974" y="42605"/>
                  </a:lnTo>
                  <a:lnTo>
                    <a:pt x="32365" y="40366"/>
                  </a:lnTo>
                  <a:lnTo>
                    <a:pt x="36385" y="36385"/>
                  </a:lnTo>
                  <a:lnTo>
                    <a:pt x="40366" y="32375"/>
                  </a:lnTo>
                  <a:lnTo>
                    <a:pt x="42605" y="26974"/>
                  </a:lnTo>
                  <a:lnTo>
                    <a:pt x="42605" y="15668"/>
                  </a:lnTo>
                  <a:lnTo>
                    <a:pt x="40366" y="10229"/>
                  </a:lnTo>
                  <a:lnTo>
                    <a:pt x="32365" y="2266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00" name="object 258"/>
            <p:cNvSpPr/>
            <p:nvPr/>
          </p:nvSpPr>
          <p:spPr>
            <a:xfrm>
              <a:off x="4131799" y="190419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605"/>
                  </a:moveTo>
                  <a:lnTo>
                    <a:pt x="26974" y="42605"/>
                  </a:lnTo>
                  <a:lnTo>
                    <a:pt x="32365" y="40366"/>
                  </a:lnTo>
                  <a:lnTo>
                    <a:pt x="36385" y="36385"/>
                  </a:lnTo>
                  <a:lnTo>
                    <a:pt x="40366" y="32375"/>
                  </a:lnTo>
                  <a:lnTo>
                    <a:pt x="42605" y="26974"/>
                  </a:lnTo>
                  <a:lnTo>
                    <a:pt x="42605" y="21316"/>
                  </a:lnTo>
                  <a:lnTo>
                    <a:pt x="42605" y="15668"/>
                  </a:lnTo>
                  <a:lnTo>
                    <a:pt x="40366" y="10229"/>
                  </a:lnTo>
                  <a:lnTo>
                    <a:pt x="36385" y="6248"/>
                  </a:lnTo>
                  <a:lnTo>
                    <a:pt x="32365" y="2266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66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66" y="32375"/>
                  </a:lnTo>
                  <a:lnTo>
                    <a:pt x="6248" y="36385"/>
                  </a:lnTo>
                  <a:lnTo>
                    <a:pt x="10229" y="40366"/>
                  </a:lnTo>
                  <a:lnTo>
                    <a:pt x="15659" y="42605"/>
                  </a:lnTo>
                  <a:lnTo>
                    <a:pt x="21316" y="4260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01" name="object 259"/>
            <p:cNvSpPr/>
            <p:nvPr/>
          </p:nvSpPr>
          <p:spPr>
            <a:xfrm>
              <a:off x="6854324" y="111387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6936" y="0"/>
                  </a:moveTo>
                  <a:lnTo>
                    <a:pt x="15630" y="0"/>
                  </a:lnTo>
                  <a:lnTo>
                    <a:pt x="10229" y="2228"/>
                  </a:lnTo>
                  <a:lnTo>
                    <a:pt x="6219" y="6210"/>
                  </a:lnTo>
                  <a:lnTo>
                    <a:pt x="2238" y="10229"/>
                  </a:lnTo>
                  <a:lnTo>
                    <a:pt x="0" y="15630"/>
                  </a:lnTo>
                  <a:lnTo>
                    <a:pt x="0" y="26936"/>
                  </a:lnTo>
                  <a:lnTo>
                    <a:pt x="2238" y="32375"/>
                  </a:lnTo>
                  <a:lnTo>
                    <a:pt x="10229" y="40328"/>
                  </a:lnTo>
                  <a:lnTo>
                    <a:pt x="15630" y="42605"/>
                  </a:lnTo>
                  <a:lnTo>
                    <a:pt x="26936" y="42605"/>
                  </a:lnTo>
                  <a:lnTo>
                    <a:pt x="32337" y="40328"/>
                  </a:lnTo>
                  <a:lnTo>
                    <a:pt x="40338" y="32375"/>
                  </a:lnTo>
                  <a:lnTo>
                    <a:pt x="42567" y="26936"/>
                  </a:lnTo>
                  <a:lnTo>
                    <a:pt x="42567" y="15630"/>
                  </a:lnTo>
                  <a:lnTo>
                    <a:pt x="40338" y="10229"/>
                  </a:lnTo>
                  <a:lnTo>
                    <a:pt x="36356" y="6210"/>
                  </a:lnTo>
                  <a:lnTo>
                    <a:pt x="32337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02" name="object 260"/>
            <p:cNvSpPr/>
            <p:nvPr/>
          </p:nvSpPr>
          <p:spPr>
            <a:xfrm>
              <a:off x="6854324" y="111387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288" y="42605"/>
                  </a:moveTo>
                  <a:lnTo>
                    <a:pt x="26936" y="42605"/>
                  </a:lnTo>
                  <a:lnTo>
                    <a:pt x="32337" y="40328"/>
                  </a:lnTo>
                  <a:lnTo>
                    <a:pt x="36356" y="36347"/>
                  </a:lnTo>
                  <a:lnTo>
                    <a:pt x="40338" y="32375"/>
                  </a:lnTo>
                  <a:lnTo>
                    <a:pt x="42567" y="26936"/>
                  </a:lnTo>
                  <a:lnTo>
                    <a:pt x="42567" y="21278"/>
                  </a:lnTo>
                  <a:lnTo>
                    <a:pt x="42567" y="15630"/>
                  </a:lnTo>
                  <a:lnTo>
                    <a:pt x="40338" y="10229"/>
                  </a:lnTo>
                  <a:lnTo>
                    <a:pt x="36356" y="6210"/>
                  </a:lnTo>
                  <a:lnTo>
                    <a:pt x="32337" y="2228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29" y="2228"/>
                  </a:lnTo>
                  <a:lnTo>
                    <a:pt x="6219" y="6210"/>
                  </a:lnTo>
                  <a:lnTo>
                    <a:pt x="2238" y="10229"/>
                  </a:lnTo>
                  <a:lnTo>
                    <a:pt x="0" y="15630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38" y="32375"/>
                  </a:lnTo>
                  <a:lnTo>
                    <a:pt x="6219" y="36347"/>
                  </a:lnTo>
                  <a:lnTo>
                    <a:pt x="10229" y="40328"/>
                  </a:lnTo>
                  <a:lnTo>
                    <a:pt x="15630" y="42605"/>
                  </a:lnTo>
                  <a:lnTo>
                    <a:pt x="21288" y="4260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03" name="object 261"/>
            <p:cNvSpPr/>
            <p:nvPr/>
          </p:nvSpPr>
          <p:spPr>
            <a:xfrm>
              <a:off x="3412689" y="228228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38"/>
                  </a:lnTo>
                  <a:lnTo>
                    <a:pt x="2238" y="10239"/>
                  </a:lnTo>
                  <a:lnTo>
                    <a:pt x="0" y="15668"/>
                  </a:lnTo>
                  <a:lnTo>
                    <a:pt x="0" y="26946"/>
                  </a:lnTo>
                  <a:lnTo>
                    <a:pt x="2238" y="32375"/>
                  </a:lnTo>
                  <a:lnTo>
                    <a:pt x="10229" y="40376"/>
                  </a:lnTo>
                  <a:lnTo>
                    <a:pt x="15630" y="42605"/>
                  </a:lnTo>
                  <a:lnTo>
                    <a:pt x="26936" y="42605"/>
                  </a:lnTo>
                  <a:lnTo>
                    <a:pt x="32337" y="40376"/>
                  </a:lnTo>
                  <a:lnTo>
                    <a:pt x="40338" y="32375"/>
                  </a:lnTo>
                  <a:lnTo>
                    <a:pt x="42567" y="26946"/>
                  </a:lnTo>
                  <a:lnTo>
                    <a:pt x="42567" y="15668"/>
                  </a:lnTo>
                  <a:lnTo>
                    <a:pt x="40338" y="10239"/>
                  </a:lnTo>
                  <a:lnTo>
                    <a:pt x="32337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04" name="object 262"/>
            <p:cNvSpPr/>
            <p:nvPr/>
          </p:nvSpPr>
          <p:spPr>
            <a:xfrm>
              <a:off x="3412689" y="228228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88" y="42605"/>
                  </a:moveTo>
                  <a:lnTo>
                    <a:pt x="26936" y="42605"/>
                  </a:lnTo>
                  <a:lnTo>
                    <a:pt x="32337" y="40376"/>
                  </a:lnTo>
                  <a:lnTo>
                    <a:pt x="36356" y="36356"/>
                  </a:lnTo>
                  <a:lnTo>
                    <a:pt x="40338" y="32375"/>
                  </a:lnTo>
                  <a:lnTo>
                    <a:pt x="42567" y="26946"/>
                  </a:lnTo>
                  <a:lnTo>
                    <a:pt x="42567" y="21288"/>
                  </a:lnTo>
                  <a:lnTo>
                    <a:pt x="42567" y="15668"/>
                  </a:lnTo>
                  <a:lnTo>
                    <a:pt x="40338" y="10239"/>
                  </a:lnTo>
                  <a:lnTo>
                    <a:pt x="36356" y="6257"/>
                  </a:lnTo>
                  <a:lnTo>
                    <a:pt x="32337" y="2238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29" y="2238"/>
                  </a:lnTo>
                  <a:lnTo>
                    <a:pt x="6219" y="6257"/>
                  </a:lnTo>
                  <a:lnTo>
                    <a:pt x="2238" y="10239"/>
                  </a:lnTo>
                  <a:lnTo>
                    <a:pt x="0" y="15668"/>
                  </a:lnTo>
                  <a:lnTo>
                    <a:pt x="0" y="21288"/>
                  </a:lnTo>
                  <a:lnTo>
                    <a:pt x="0" y="26946"/>
                  </a:lnTo>
                  <a:lnTo>
                    <a:pt x="2238" y="32375"/>
                  </a:lnTo>
                  <a:lnTo>
                    <a:pt x="6219" y="36356"/>
                  </a:lnTo>
                  <a:lnTo>
                    <a:pt x="10229" y="40376"/>
                  </a:lnTo>
                  <a:lnTo>
                    <a:pt x="15630" y="42605"/>
                  </a:lnTo>
                  <a:lnTo>
                    <a:pt x="21288" y="4260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05" name="object 263"/>
            <p:cNvSpPr/>
            <p:nvPr/>
          </p:nvSpPr>
          <p:spPr>
            <a:xfrm>
              <a:off x="5203044" y="2369659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21" y="0"/>
                  </a:lnTo>
                  <a:lnTo>
                    <a:pt x="10229" y="2238"/>
                  </a:lnTo>
                  <a:lnTo>
                    <a:pt x="2228" y="1023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10229" y="40338"/>
                  </a:lnTo>
                  <a:lnTo>
                    <a:pt x="15621" y="42605"/>
                  </a:lnTo>
                  <a:lnTo>
                    <a:pt x="26936" y="42605"/>
                  </a:lnTo>
                  <a:lnTo>
                    <a:pt x="32365" y="40338"/>
                  </a:lnTo>
                  <a:lnTo>
                    <a:pt x="40328" y="32375"/>
                  </a:lnTo>
                  <a:lnTo>
                    <a:pt x="42595" y="26936"/>
                  </a:lnTo>
                  <a:lnTo>
                    <a:pt x="42595" y="15668"/>
                  </a:lnTo>
                  <a:lnTo>
                    <a:pt x="40328" y="10239"/>
                  </a:lnTo>
                  <a:lnTo>
                    <a:pt x="32365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06" name="object 264"/>
            <p:cNvSpPr/>
            <p:nvPr/>
          </p:nvSpPr>
          <p:spPr>
            <a:xfrm>
              <a:off x="5203044" y="2369659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605"/>
                  </a:moveTo>
                  <a:lnTo>
                    <a:pt x="26936" y="42605"/>
                  </a:lnTo>
                  <a:lnTo>
                    <a:pt x="32365" y="40338"/>
                  </a:lnTo>
                  <a:lnTo>
                    <a:pt x="36347" y="36356"/>
                  </a:lnTo>
                  <a:lnTo>
                    <a:pt x="40328" y="32375"/>
                  </a:lnTo>
                  <a:lnTo>
                    <a:pt x="42595" y="26936"/>
                  </a:lnTo>
                  <a:lnTo>
                    <a:pt x="42595" y="21288"/>
                  </a:lnTo>
                  <a:lnTo>
                    <a:pt x="42595" y="15668"/>
                  </a:lnTo>
                  <a:lnTo>
                    <a:pt x="40328" y="10239"/>
                  </a:lnTo>
                  <a:lnTo>
                    <a:pt x="36347" y="6257"/>
                  </a:lnTo>
                  <a:lnTo>
                    <a:pt x="32365" y="223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20" y="0"/>
                  </a:lnTo>
                  <a:lnTo>
                    <a:pt x="10229" y="2238"/>
                  </a:lnTo>
                  <a:lnTo>
                    <a:pt x="6210" y="6257"/>
                  </a:lnTo>
                  <a:lnTo>
                    <a:pt x="2228" y="10239"/>
                  </a:lnTo>
                  <a:lnTo>
                    <a:pt x="0" y="15668"/>
                  </a:lnTo>
                  <a:lnTo>
                    <a:pt x="0" y="21288"/>
                  </a:lnTo>
                  <a:lnTo>
                    <a:pt x="0" y="26936"/>
                  </a:lnTo>
                  <a:lnTo>
                    <a:pt x="2228" y="32375"/>
                  </a:lnTo>
                  <a:lnTo>
                    <a:pt x="6210" y="36356"/>
                  </a:lnTo>
                  <a:lnTo>
                    <a:pt x="10229" y="40338"/>
                  </a:lnTo>
                  <a:lnTo>
                    <a:pt x="15620" y="42605"/>
                  </a:lnTo>
                  <a:lnTo>
                    <a:pt x="21278" y="4260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07" name="object 265"/>
            <p:cNvSpPr/>
            <p:nvPr/>
          </p:nvSpPr>
          <p:spPr>
            <a:xfrm>
              <a:off x="6728464" y="138903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6974" y="0"/>
                  </a:moveTo>
                  <a:lnTo>
                    <a:pt x="15668" y="0"/>
                  </a:lnTo>
                  <a:lnTo>
                    <a:pt x="10229" y="2238"/>
                  </a:lnTo>
                  <a:lnTo>
                    <a:pt x="2266" y="10229"/>
                  </a:lnTo>
                  <a:lnTo>
                    <a:pt x="0" y="15630"/>
                  </a:lnTo>
                  <a:lnTo>
                    <a:pt x="0" y="26936"/>
                  </a:lnTo>
                  <a:lnTo>
                    <a:pt x="2266" y="32337"/>
                  </a:lnTo>
                  <a:lnTo>
                    <a:pt x="10229" y="40338"/>
                  </a:lnTo>
                  <a:lnTo>
                    <a:pt x="15668" y="42567"/>
                  </a:lnTo>
                  <a:lnTo>
                    <a:pt x="26974" y="42567"/>
                  </a:lnTo>
                  <a:lnTo>
                    <a:pt x="32375" y="40338"/>
                  </a:lnTo>
                  <a:lnTo>
                    <a:pt x="36395" y="36356"/>
                  </a:lnTo>
                  <a:lnTo>
                    <a:pt x="40366" y="32337"/>
                  </a:lnTo>
                  <a:lnTo>
                    <a:pt x="42605" y="26936"/>
                  </a:lnTo>
                  <a:lnTo>
                    <a:pt x="42605" y="15630"/>
                  </a:lnTo>
                  <a:lnTo>
                    <a:pt x="40366" y="10229"/>
                  </a:lnTo>
                  <a:lnTo>
                    <a:pt x="36395" y="6219"/>
                  </a:lnTo>
                  <a:lnTo>
                    <a:pt x="32375" y="223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08" name="object 266"/>
            <p:cNvSpPr/>
            <p:nvPr/>
          </p:nvSpPr>
          <p:spPr>
            <a:xfrm>
              <a:off x="6728464" y="138903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316" y="42567"/>
                  </a:moveTo>
                  <a:lnTo>
                    <a:pt x="26974" y="42567"/>
                  </a:lnTo>
                  <a:lnTo>
                    <a:pt x="32375" y="40338"/>
                  </a:lnTo>
                  <a:lnTo>
                    <a:pt x="36395" y="36356"/>
                  </a:lnTo>
                  <a:lnTo>
                    <a:pt x="40366" y="32337"/>
                  </a:lnTo>
                  <a:lnTo>
                    <a:pt x="42605" y="26936"/>
                  </a:lnTo>
                  <a:lnTo>
                    <a:pt x="42605" y="21288"/>
                  </a:lnTo>
                  <a:lnTo>
                    <a:pt x="42605" y="15630"/>
                  </a:lnTo>
                  <a:lnTo>
                    <a:pt x="40366" y="10229"/>
                  </a:lnTo>
                  <a:lnTo>
                    <a:pt x="36395" y="6219"/>
                  </a:lnTo>
                  <a:lnTo>
                    <a:pt x="32375" y="2238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68" y="0"/>
                  </a:lnTo>
                  <a:lnTo>
                    <a:pt x="10229" y="2238"/>
                  </a:lnTo>
                  <a:lnTo>
                    <a:pt x="6248" y="6219"/>
                  </a:lnTo>
                  <a:lnTo>
                    <a:pt x="2266" y="1022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36"/>
                  </a:lnTo>
                  <a:lnTo>
                    <a:pt x="2266" y="32337"/>
                  </a:lnTo>
                  <a:lnTo>
                    <a:pt x="6248" y="36356"/>
                  </a:lnTo>
                  <a:lnTo>
                    <a:pt x="10229" y="40338"/>
                  </a:lnTo>
                  <a:lnTo>
                    <a:pt x="15668" y="42567"/>
                  </a:lnTo>
                  <a:lnTo>
                    <a:pt x="21316" y="42567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09" name="object 267"/>
            <p:cNvSpPr/>
            <p:nvPr/>
          </p:nvSpPr>
          <p:spPr>
            <a:xfrm>
              <a:off x="4360888" y="251749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74" y="0"/>
                  </a:moveTo>
                  <a:lnTo>
                    <a:pt x="15659" y="0"/>
                  </a:lnTo>
                  <a:lnTo>
                    <a:pt x="10229" y="2238"/>
                  </a:lnTo>
                  <a:lnTo>
                    <a:pt x="2266" y="1023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66" y="32375"/>
                  </a:lnTo>
                  <a:lnTo>
                    <a:pt x="10229" y="40338"/>
                  </a:lnTo>
                  <a:lnTo>
                    <a:pt x="15659" y="42605"/>
                  </a:lnTo>
                  <a:lnTo>
                    <a:pt x="26974" y="42605"/>
                  </a:lnTo>
                  <a:lnTo>
                    <a:pt x="32365" y="40338"/>
                  </a:lnTo>
                  <a:lnTo>
                    <a:pt x="40366" y="32375"/>
                  </a:lnTo>
                  <a:lnTo>
                    <a:pt x="42595" y="26936"/>
                  </a:lnTo>
                  <a:lnTo>
                    <a:pt x="42595" y="15668"/>
                  </a:lnTo>
                  <a:lnTo>
                    <a:pt x="40366" y="10239"/>
                  </a:lnTo>
                  <a:lnTo>
                    <a:pt x="36347" y="6257"/>
                  </a:lnTo>
                  <a:lnTo>
                    <a:pt x="32365" y="223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10" name="object 268"/>
            <p:cNvSpPr/>
            <p:nvPr/>
          </p:nvSpPr>
          <p:spPr>
            <a:xfrm>
              <a:off x="4360888" y="251749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605"/>
                  </a:moveTo>
                  <a:lnTo>
                    <a:pt x="26974" y="42605"/>
                  </a:lnTo>
                  <a:lnTo>
                    <a:pt x="32365" y="40338"/>
                  </a:lnTo>
                  <a:lnTo>
                    <a:pt x="36347" y="36356"/>
                  </a:lnTo>
                  <a:lnTo>
                    <a:pt x="40366" y="32375"/>
                  </a:lnTo>
                  <a:lnTo>
                    <a:pt x="42595" y="26936"/>
                  </a:lnTo>
                  <a:lnTo>
                    <a:pt x="42595" y="21288"/>
                  </a:lnTo>
                  <a:lnTo>
                    <a:pt x="42595" y="15668"/>
                  </a:lnTo>
                  <a:lnTo>
                    <a:pt x="40366" y="10239"/>
                  </a:lnTo>
                  <a:lnTo>
                    <a:pt x="36347" y="6257"/>
                  </a:lnTo>
                  <a:lnTo>
                    <a:pt x="32365" y="2238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38"/>
                  </a:lnTo>
                  <a:lnTo>
                    <a:pt x="6248" y="6257"/>
                  </a:lnTo>
                  <a:lnTo>
                    <a:pt x="2266" y="10239"/>
                  </a:lnTo>
                  <a:lnTo>
                    <a:pt x="0" y="15668"/>
                  </a:lnTo>
                  <a:lnTo>
                    <a:pt x="0" y="21288"/>
                  </a:lnTo>
                  <a:lnTo>
                    <a:pt x="0" y="26936"/>
                  </a:lnTo>
                  <a:lnTo>
                    <a:pt x="2266" y="32375"/>
                  </a:lnTo>
                  <a:lnTo>
                    <a:pt x="6248" y="36356"/>
                  </a:lnTo>
                  <a:lnTo>
                    <a:pt x="10229" y="40338"/>
                  </a:lnTo>
                  <a:lnTo>
                    <a:pt x="15659" y="42605"/>
                  </a:lnTo>
                  <a:lnTo>
                    <a:pt x="21316" y="4260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11" name="object 269"/>
            <p:cNvSpPr/>
            <p:nvPr/>
          </p:nvSpPr>
          <p:spPr>
            <a:xfrm>
              <a:off x="7890480" y="3049827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6974" y="0"/>
                  </a:moveTo>
                  <a:lnTo>
                    <a:pt x="15659" y="0"/>
                  </a:lnTo>
                  <a:lnTo>
                    <a:pt x="10229" y="2238"/>
                  </a:lnTo>
                  <a:lnTo>
                    <a:pt x="2266" y="10239"/>
                  </a:lnTo>
                  <a:lnTo>
                    <a:pt x="0" y="15630"/>
                  </a:lnTo>
                  <a:lnTo>
                    <a:pt x="0" y="26946"/>
                  </a:lnTo>
                  <a:lnTo>
                    <a:pt x="2266" y="32375"/>
                  </a:lnTo>
                  <a:lnTo>
                    <a:pt x="10229" y="40338"/>
                  </a:lnTo>
                  <a:lnTo>
                    <a:pt x="15659" y="42605"/>
                  </a:lnTo>
                  <a:lnTo>
                    <a:pt x="26974" y="42605"/>
                  </a:lnTo>
                  <a:lnTo>
                    <a:pt x="32365" y="40338"/>
                  </a:lnTo>
                  <a:lnTo>
                    <a:pt x="40366" y="32375"/>
                  </a:lnTo>
                  <a:lnTo>
                    <a:pt x="42595" y="26946"/>
                  </a:lnTo>
                  <a:lnTo>
                    <a:pt x="42595" y="15630"/>
                  </a:lnTo>
                  <a:lnTo>
                    <a:pt x="40366" y="10239"/>
                  </a:lnTo>
                  <a:lnTo>
                    <a:pt x="36385" y="6219"/>
                  </a:lnTo>
                  <a:lnTo>
                    <a:pt x="32365" y="223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12" name="object 270"/>
            <p:cNvSpPr/>
            <p:nvPr/>
          </p:nvSpPr>
          <p:spPr>
            <a:xfrm>
              <a:off x="7890480" y="3049827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1316" y="42605"/>
                  </a:moveTo>
                  <a:lnTo>
                    <a:pt x="26974" y="42605"/>
                  </a:lnTo>
                  <a:lnTo>
                    <a:pt x="32365" y="40338"/>
                  </a:lnTo>
                  <a:lnTo>
                    <a:pt x="36385" y="36356"/>
                  </a:lnTo>
                  <a:lnTo>
                    <a:pt x="40366" y="32375"/>
                  </a:lnTo>
                  <a:lnTo>
                    <a:pt x="42595" y="26946"/>
                  </a:lnTo>
                  <a:lnTo>
                    <a:pt x="42595" y="21288"/>
                  </a:lnTo>
                  <a:lnTo>
                    <a:pt x="42595" y="15630"/>
                  </a:lnTo>
                  <a:lnTo>
                    <a:pt x="40366" y="10239"/>
                  </a:lnTo>
                  <a:lnTo>
                    <a:pt x="36385" y="6219"/>
                  </a:lnTo>
                  <a:lnTo>
                    <a:pt x="32365" y="2238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38"/>
                  </a:lnTo>
                  <a:lnTo>
                    <a:pt x="6248" y="6219"/>
                  </a:lnTo>
                  <a:lnTo>
                    <a:pt x="2266" y="1023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46"/>
                  </a:lnTo>
                  <a:lnTo>
                    <a:pt x="2266" y="32375"/>
                  </a:lnTo>
                  <a:lnTo>
                    <a:pt x="6248" y="36356"/>
                  </a:lnTo>
                  <a:lnTo>
                    <a:pt x="10229" y="40338"/>
                  </a:lnTo>
                  <a:lnTo>
                    <a:pt x="15659" y="42605"/>
                  </a:lnTo>
                  <a:lnTo>
                    <a:pt x="21316" y="4260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13" name="object 271"/>
            <p:cNvSpPr/>
            <p:nvPr/>
          </p:nvSpPr>
          <p:spPr>
            <a:xfrm>
              <a:off x="3210159" y="127357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6936" y="0"/>
                  </a:moveTo>
                  <a:lnTo>
                    <a:pt x="15659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605"/>
                  </a:lnTo>
                  <a:lnTo>
                    <a:pt x="26936" y="4260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15668"/>
                  </a:lnTo>
                  <a:lnTo>
                    <a:pt x="40366" y="10229"/>
                  </a:lnTo>
                  <a:lnTo>
                    <a:pt x="3236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14" name="object 272"/>
            <p:cNvSpPr/>
            <p:nvPr/>
          </p:nvSpPr>
          <p:spPr>
            <a:xfrm>
              <a:off x="3210159" y="127357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316" y="42605"/>
                  </a:moveTo>
                  <a:lnTo>
                    <a:pt x="26936" y="4260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21316"/>
                  </a:lnTo>
                  <a:lnTo>
                    <a:pt x="42595" y="15668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66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605"/>
                  </a:lnTo>
                  <a:lnTo>
                    <a:pt x="21316" y="4260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15" name="object 273"/>
            <p:cNvSpPr/>
            <p:nvPr/>
          </p:nvSpPr>
          <p:spPr>
            <a:xfrm>
              <a:off x="3912601" y="1227631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6936" y="0"/>
                  </a:moveTo>
                  <a:lnTo>
                    <a:pt x="15621" y="0"/>
                  </a:lnTo>
                  <a:lnTo>
                    <a:pt x="10229" y="2238"/>
                  </a:lnTo>
                  <a:lnTo>
                    <a:pt x="6210" y="6219"/>
                  </a:lnTo>
                  <a:lnTo>
                    <a:pt x="2228" y="10239"/>
                  </a:lnTo>
                  <a:lnTo>
                    <a:pt x="0" y="15630"/>
                  </a:lnTo>
                  <a:lnTo>
                    <a:pt x="0" y="26946"/>
                  </a:lnTo>
                  <a:lnTo>
                    <a:pt x="2228" y="32337"/>
                  </a:lnTo>
                  <a:lnTo>
                    <a:pt x="6210" y="36356"/>
                  </a:lnTo>
                  <a:lnTo>
                    <a:pt x="10229" y="40338"/>
                  </a:lnTo>
                  <a:lnTo>
                    <a:pt x="15621" y="42567"/>
                  </a:lnTo>
                  <a:lnTo>
                    <a:pt x="26936" y="42567"/>
                  </a:lnTo>
                  <a:lnTo>
                    <a:pt x="32327" y="40338"/>
                  </a:lnTo>
                  <a:lnTo>
                    <a:pt x="36347" y="36356"/>
                  </a:lnTo>
                  <a:lnTo>
                    <a:pt x="40328" y="32337"/>
                  </a:lnTo>
                  <a:lnTo>
                    <a:pt x="42557" y="26946"/>
                  </a:lnTo>
                  <a:lnTo>
                    <a:pt x="42557" y="15630"/>
                  </a:lnTo>
                  <a:lnTo>
                    <a:pt x="40328" y="10239"/>
                  </a:lnTo>
                  <a:lnTo>
                    <a:pt x="36347" y="6219"/>
                  </a:lnTo>
                  <a:lnTo>
                    <a:pt x="32327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16" name="object 274"/>
            <p:cNvSpPr/>
            <p:nvPr/>
          </p:nvSpPr>
          <p:spPr>
            <a:xfrm>
              <a:off x="3912601" y="1227631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278" y="42567"/>
                  </a:moveTo>
                  <a:lnTo>
                    <a:pt x="26936" y="42567"/>
                  </a:lnTo>
                  <a:lnTo>
                    <a:pt x="32327" y="40338"/>
                  </a:lnTo>
                  <a:lnTo>
                    <a:pt x="36347" y="36356"/>
                  </a:lnTo>
                  <a:lnTo>
                    <a:pt x="40328" y="32337"/>
                  </a:lnTo>
                  <a:lnTo>
                    <a:pt x="42557" y="26946"/>
                  </a:lnTo>
                  <a:lnTo>
                    <a:pt x="42557" y="21288"/>
                  </a:lnTo>
                  <a:lnTo>
                    <a:pt x="42557" y="15630"/>
                  </a:lnTo>
                  <a:lnTo>
                    <a:pt x="40328" y="10239"/>
                  </a:lnTo>
                  <a:lnTo>
                    <a:pt x="36347" y="6219"/>
                  </a:lnTo>
                  <a:lnTo>
                    <a:pt x="32327" y="223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20" y="0"/>
                  </a:lnTo>
                  <a:lnTo>
                    <a:pt x="10229" y="2238"/>
                  </a:lnTo>
                  <a:lnTo>
                    <a:pt x="6210" y="6219"/>
                  </a:lnTo>
                  <a:lnTo>
                    <a:pt x="2228" y="1023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46"/>
                  </a:lnTo>
                  <a:lnTo>
                    <a:pt x="2228" y="32337"/>
                  </a:lnTo>
                  <a:lnTo>
                    <a:pt x="6210" y="36356"/>
                  </a:lnTo>
                  <a:lnTo>
                    <a:pt x="10229" y="40338"/>
                  </a:lnTo>
                  <a:lnTo>
                    <a:pt x="15620" y="42567"/>
                  </a:lnTo>
                  <a:lnTo>
                    <a:pt x="21278" y="42567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17" name="object 275"/>
            <p:cNvSpPr/>
            <p:nvPr/>
          </p:nvSpPr>
          <p:spPr>
            <a:xfrm>
              <a:off x="3903445" y="127844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6936" y="0"/>
                  </a:moveTo>
                  <a:lnTo>
                    <a:pt x="15630" y="0"/>
                  </a:lnTo>
                  <a:lnTo>
                    <a:pt x="10229" y="2228"/>
                  </a:lnTo>
                  <a:lnTo>
                    <a:pt x="223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10229" y="40366"/>
                  </a:lnTo>
                  <a:lnTo>
                    <a:pt x="15630" y="42595"/>
                  </a:lnTo>
                  <a:lnTo>
                    <a:pt x="26936" y="42595"/>
                  </a:lnTo>
                  <a:lnTo>
                    <a:pt x="32337" y="40366"/>
                  </a:lnTo>
                  <a:lnTo>
                    <a:pt x="40338" y="32365"/>
                  </a:lnTo>
                  <a:lnTo>
                    <a:pt x="42567" y="26936"/>
                  </a:lnTo>
                  <a:lnTo>
                    <a:pt x="42567" y="15659"/>
                  </a:lnTo>
                  <a:lnTo>
                    <a:pt x="40338" y="10229"/>
                  </a:lnTo>
                  <a:lnTo>
                    <a:pt x="32337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18" name="object 276"/>
            <p:cNvSpPr/>
            <p:nvPr/>
          </p:nvSpPr>
          <p:spPr>
            <a:xfrm>
              <a:off x="3903445" y="127844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288" y="42595"/>
                  </a:moveTo>
                  <a:lnTo>
                    <a:pt x="26936" y="42595"/>
                  </a:lnTo>
                  <a:lnTo>
                    <a:pt x="32337" y="40366"/>
                  </a:lnTo>
                  <a:lnTo>
                    <a:pt x="36356" y="36347"/>
                  </a:lnTo>
                  <a:lnTo>
                    <a:pt x="40338" y="32365"/>
                  </a:lnTo>
                  <a:lnTo>
                    <a:pt x="42567" y="26936"/>
                  </a:lnTo>
                  <a:lnTo>
                    <a:pt x="42567" y="21278"/>
                  </a:lnTo>
                  <a:lnTo>
                    <a:pt x="42567" y="15659"/>
                  </a:lnTo>
                  <a:lnTo>
                    <a:pt x="40338" y="10229"/>
                  </a:lnTo>
                  <a:lnTo>
                    <a:pt x="36356" y="6248"/>
                  </a:lnTo>
                  <a:lnTo>
                    <a:pt x="32337" y="2228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29" y="2228"/>
                  </a:lnTo>
                  <a:lnTo>
                    <a:pt x="6219" y="6248"/>
                  </a:lnTo>
                  <a:lnTo>
                    <a:pt x="2238" y="10229"/>
                  </a:lnTo>
                  <a:lnTo>
                    <a:pt x="0" y="15659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6219" y="36347"/>
                  </a:lnTo>
                  <a:lnTo>
                    <a:pt x="10229" y="40366"/>
                  </a:lnTo>
                  <a:lnTo>
                    <a:pt x="15630" y="42595"/>
                  </a:lnTo>
                  <a:lnTo>
                    <a:pt x="21288" y="4259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19" name="object 277"/>
            <p:cNvSpPr/>
            <p:nvPr/>
          </p:nvSpPr>
          <p:spPr>
            <a:xfrm>
              <a:off x="3900859" y="243153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46" y="0"/>
                  </a:moveTo>
                  <a:lnTo>
                    <a:pt x="15630" y="0"/>
                  </a:lnTo>
                  <a:lnTo>
                    <a:pt x="10239" y="2228"/>
                  </a:lnTo>
                  <a:lnTo>
                    <a:pt x="6219" y="6210"/>
                  </a:lnTo>
                  <a:lnTo>
                    <a:pt x="2238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10239" y="40328"/>
                  </a:lnTo>
                  <a:lnTo>
                    <a:pt x="15630" y="42595"/>
                  </a:lnTo>
                  <a:lnTo>
                    <a:pt x="26946" y="42595"/>
                  </a:lnTo>
                  <a:lnTo>
                    <a:pt x="32337" y="40328"/>
                  </a:lnTo>
                  <a:lnTo>
                    <a:pt x="40338" y="32365"/>
                  </a:lnTo>
                  <a:lnTo>
                    <a:pt x="42605" y="26936"/>
                  </a:lnTo>
                  <a:lnTo>
                    <a:pt x="42605" y="15621"/>
                  </a:lnTo>
                  <a:lnTo>
                    <a:pt x="40338" y="10229"/>
                  </a:lnTo>
                  <a:lnTo>
                    <a:pt x="36356" y="6210"/>
                  </a:lnTo>
                  <a:lnTo>
                    <a:pt x="32337" y="2228"/>
                  </a:lnTo>
                  <a:lnTo>
                    <a:pt x="2694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20" name="object 278"/>
            <p:cNvSpPr/>
            <p:nvPr/>
          </p:nvSpPr>
          <p:spPr>
            <a:xfrm>
              <a:off x="3900859" y="243153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88" y="42595"/>
                  </a:moveTo>
                  <a:lnTo>
                    <a:pt x="26946" y="42595"/>
                  </a:lnTo>
                  <a:lnTo>
                    <a:pt x="32337" y="40328"/>
                  </a:lnTo>
                  <a:lnTo>
                    <a:pt x="36356" y="36347"/>
                  </a:lnTo>
                  <a:lnTo>
                    <a:pt x="40338" y="3236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20"/>
                  </a:lnTo>
                  <a:lnTo>
                    <a:pt x="40338" y="10229"/>
                  </a:lnTo>
                  <a:lnTo>
                    <a:pt x="36356" y="6210"/>
                  </a:lnTo>
                  <a:lnTo>
                    <a:pt x="32337" y="2228"/>
                  </a:lnTo>
                  <a:lnTo>
                    <a:pt x="2694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39" y="2228"/>
                  </a:lnTo>
                  <a:lnTo>
                    <a:pt x="6219" y="6210"/>
                  </a:lnTo>
                  <a:lnTo>
                    <a:pt x="2238" y="10229"/>
                  </a:lnTo>
                  <a:lnTo>
                    <a:pt x="0" y="15620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6219" y="36347"/>
                  </a:lnTo>
                  <a:lnTo>
                    <a:pt x="10239" y="40328"/>
                  </a:lnTo>
                  <a:lnTo>
                    <a:pt x="15630" y="42595"/>
                  </a:lnTo>
                  <a:lnTo>
                    <a:pt x="21288" y="4259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21" name="object 279"/>
            <p:cNvSpPr/>
            <p:nvPr/>
          </p:nvSpPr>
          <p:spPr>
            <a:xfrm>
              <a:off x="4360434" y="135711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6974" y="0"/>
                  </a:moveTo>
                  <a:lnTo>
                    <a:pt x="15668" y="0"/>
                  </a:lnTo>
                  <a:lnTo>
                    <a:pt x="10229" y="2228"/>
                  </a:lnTo>
                  <a:lnTo>
                    <a:pt x="2266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10229" y="40328"/>
                  </a:lnTo>
                  <a:lnTo>
                    <a:pt x="15668" y="42595"/>
                  </a:lnTo>
                  <a:lnTo>
                    <a:pt x="26974" y="42595"/>
                  </a:lnTo>
                  <a:lnTo>
                    <a:pt x="32375" y="40328"/>
                  </a:lnTo>
                  <a:lnTo>
                    <a:pt x="40366" y="32365"/>
                  </a:lnTo>
                  <a:lnTo>
                    <a:pt x="42605" y="26936"/>
                  </a:lnTo>
                  <a:lnTo>
                    <a:pt x="42605" y="15621"/>
                  </a:lnTo>
                  <a:lnTo>
                    <a:pt x="40366" y="10229"/>
                  </a:lnTo>
                  <a:lnTo>
                    <a:pt x="32375" y="222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22" name="object 280"/>
            <p:cNvSpPr/>
            <p:nvPr/>
          </p:nvSpPr>
          <p:spPr>
            <a:xfrm>
              <a:off x="4360434" y="135711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316" y="42595"/>
                  </a:moveTo>
                  <a:lnTo>
                    <a:pt x="26974" y="42595"/>
                  </a:lnTo>
                  <a:lnTo>
                    <a:pt x="32375" y="40328"/>
                  </a:lnTo>
                  <a:lnTo>
                    <a:pt x="36385" y="36347"/>
                  </a:lnTo>
                  <a:lnTo>
                    <a:pt x="40366" y="3236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20"/>
                  </a:lnTo>
                  <a:lnTo>
                    <a:pt x="40366" y="10229"/>
                  </a:lnTo>
                  <a:lnTo>
                    <a:pt x="36385" y="6248"/>
                  </a:lnTo>
                  <a:lnTo>
                    <a:pt x="32375" y="2228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68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66" y="10229"/>
                  </a:lnTo>
                  <a:lnTo>
                    <a:pt x="0" y="15620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6248" y="36347"/>
                  </a:lnTo>
                  <a:lnTo>
                    <a:pt x="10229" y="40328"/>
                  </a:lnTo>
                  <a:lnTo>
                    <a:pt x="15668" y="42595"/>
                  </a:lnTo>
                  <a:lnTo>
                    <a:pt x="21316" y="4259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23" name="object 281"/>
            <p:cNvSpPr/>
            <p:nvPr/>
          </p:nvSpPr>
          <p:spPr>
            <a:xfrm>
              <a:off x="4768460" y="115213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6936" y="0"/>
                  </a:moveTo>
                  <a:lnTo>
                    <a:pt x="15668" y="0"/>
                  </a:lnTo>
                  <a:lnTo>
                    <a:pt x="10239" y="2238"/>
                  </a:lnTo>
                  <a:lnTo>
                    <a:pt x="6257" y="6257"/>
                  </a:lnTo>
                  <a:lnTo>
                    <a:pt x="2238" y="10239"/>
                  </a:lnTo>
                  <a:lnTo>
                    <a:pt x="0" y="15668"/>
                  </a:lnTo>
                  <a:lnTo>
                    <a:pt x="0" y="26946"/>
                  </a:lnTo>
                  <a:lnTo>
                    <a:pt x="2238" y="32375"/>
                  </a:lnTo>
                  <a:lnTo>
                    <a:pt x="10239" y="40338"/>
                  </a:lnTo>
                  <a:lnTo>
                    <a:pt x="15668" y="42605"/>
                  </a:lnTo>
                  <a:lnTo>
                    <a:pt x="26936" y="42605"/>
                  </a:lnTo>
                  <a:lnTo>
                    <a:pt x="32375" y="40338"/>
                  </a:lnTo>
                  <a:lnTo>
                    <a:pt x="40376" y="32375"/>
                  </a:lnTo>
                  <a:lnTo>
                    <a:pt x="42605" y="26946"/>
                  </a:lnTo>
                  <a:lnTo>
                    <a:pt x="42605" y="15668"/>
                  </a:lnTo>
                  <a:lnTo>
                    <a:pt x="40376" y="10239"/>
                  </a:lnTo>
                  <a:lnTo>
                    <a:pt x="36356" y="6257"/>
                  </a:lnTo>
                  <a:lnTo>
                    <a:pt x="32375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24" name="object 282"/>
            <p:cNvSpPr/>
            <p:nvPr/>
          </p:nvSpPr>
          <p:spPr>
            <a:xfrm>
              <a:off x="4768460" y="115213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288" y="42605"/>
                  </a:moveTo>
                  <a:lnTo>
                    <a:pt x="26936" y="42605"/>
                  </a:lnTo>
                  <a:lnTo>
                    <a:pt x="32375" y="40338"/>
                  </a:lnTo>
                  <a:lnTo>
                    <a:pt x="36356" y="36356"/>
                  </a:lnTo>
                  <a:lnTo>
                    <a:pt x="40376" y="32375"/>
                  </a:lnTo>
                  <a:lnTo>
                    <a:pt x="42605" y="26946"/>
                  </a:lnTo>
                  <a:lnTo>
                    <a:pt x="42605" y="21288"/>
                  </a:lnTo>
                  <a:lnTo>
                    <a:pt x="42605" y="15668"/>
                  </a:lnTo>
                  <a:lnTo>
                    <a:pt x="40376" y="10239"/>
                  </a:lnTo>
                  <a:lnTo>
                    <a:pt x="36356" y="6257"/>
                  </a:lnTo>
                  <a:lnTo>
                    <a:pt x="32375" y="2238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68" y="0"/>
                  </a:lnTo>
                  <a:lnTo>
                    <a:pt x="10239" y="2238"/>
                  </a:lnTo>
                  <a:lnTo>
                    <a:pt x="6257" y="6257"/>
                  </a:lnTo>
                  <a:lnTo>
                    <a:pt x="2238" y="10239"/>
                  </a:lnTo>
                  <a:lnTo>
                    <a:pt x="0" y="15668"/>
                  </a:lnTo>
                  <a:lnTo>
                    <a:pt x="0" y="21288"/>
                  </a:lnTo>
                  <a:lnTo>
                    <a:pt x="0" y="26946"/>
                  </a:lnTo>
                  <a:lnTo>
                    <a:pt x="2238" y="32375"/>
                  </a:lnTo>
                  <a:lnTo>
                    <a:pt x="6257" y="36356"/>
                  </a:lnTo>
                  <a:lnTo>
                    <a:pt x="10239" y="40338"/>
                  </a:lnTo>
                  <a:lnTo>
                    <a:pt x="15668" y="42605"/>
                  </a:lnTo>
                  <a:lnTo>
                    <a:pt x="21288" y="4260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25" name="object 283"/>
            <p:cNvSpPr/>
            <p:nvPr/>
          </p:nvSpPr>
          <p:spPr>
            <a:xfrm>
              <a:off x="3864809" y="180959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68" y="0"/>
                  </a:lnTo>
                  <a:lnTo>
                    <a:pt x="10239" y="2276"/>
                  </a:lnTo>
                  <a:lnTo>
                    <a:pt x="2238" y="1023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38" y="32375"/>
                  </a:lnTo>
                  <a:lnTo>
                    <a:pt x="10239" y="40376"/>
                  </a:lnTo>
                  <a:lnTo>
                    <a:pt x="15668" y="42605"/>
                  </a:lnTo>
                  <a:lnTo>
                    <a:pt x="26936" y="42605"/>
                  </a:lnTo>
                  <a:lnTo>
                    <a:pt x="32375" y="40376"/>
                  </a:lnTo>
                  <a:lnTo>
                    <a:pt x="40376" y="32375"/>
                  </a:lnTo>
                  <a:lnTo>
                    <a:pt x="42605" y="26974"/>
                  </a:lnTo>
                  <a:lnTo>
                    <a:pt x="42605" y="15668"/>
                  </a:lnTo>
                  <a:lnTo>
                    <a:pt x="40376" y="10239"/>
                  </a:lnTo>
                  <a:lnTo>
                    <a:pt x="32375" y="227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26" name="object 284"/>
            <p:cNvSpPr/>
            <p:nvPr/>
          </p:nvSpPr>
          <p:spPr>
            <a:xfrm>
              <a:off x="3864809" y="180959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88" y="42605"/>
                  </a:moveTo>
                  <a:lnTo>
                    <a:pt x="26936" y="42605"/>
                  </a:lnTo>
                  <a:lnTo>
                    <a:pt x="32375" y="40376"/>
                  </a:lnTo>
                  <a:lnTo>
                    <a:pt x="36356" y="36395"/>
                  </a:lnTo>
                  <a:lnTo>
                    <a:pt x="40376" y="32375"/>
                  </a:lnTo>
                  <a:lnTo>
                    <a:pt x="42605" y="26974"/>
                  </a:lnTo>
                  <a:lnTo>
                    <a:pt x="42605" y="21326"/>
                  </a:lnTo>
                  <a:lnTo>
                    <a:pt x="42605" y="15668"/>
                  </a:lnTo>
                  <a:lnTo>
                    <a:pt x="40376" y="10239"/>
                  </a:lnTo>
                  <a:lnTo>
                    <a:pt x="36356" y="6257"/>
                  </a:lnTo>
                  <a:lnTo>
                    <a:pt x="32375" y="2276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68" y="0"/>
                  </a:lnTo>
                  <a:lnTo>
                    <a:pt x="10239" y="2276"/>
                  </a:lnTo>
                  <a:lnTo>
                    <a:pt x="6257" y="6257"/>
                  </a:lnTo>
                  <a:lnTo>
                    <a:pt x="2238" y="1023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74"/>
                  </a:lnTo>
                  <a:lnTo>
                    <a:pt x="2238" y="32375"/>
                  </a:lnTo>
                  <a:lnTo>
                    <a:pt x="6257" y="36395"/>
                  </a:lnTo>
                  <a:lnTo>
                    <a:pt x="10239" y="40376"/>
                  </a:lnTo>
                  <a:lnTo>
                    <a:pt x="15668" y="42605"/>
                  </a:lnTo>
                  <a:lnTo>
                    <a:pt x="21288" y="4260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27" name="object 285"/>
            <p:cNvSpPr/>
            <p:nvPr/>
          </p:nvSpPr>
          <p:spPr>
            <a:xfrm>
              <a:off x="4868743" y="1541301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6936" y="4259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28" name="object 286"/>
            <p:cNvSpPr/>
            <p:nvPr/>
          </p:nvSpPr>
          <p:spPr>
            <a:xfrm>
              <a:off x="4868743" y="1541301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595"/>
                  </a:moveTo>
                  <a:lnTo>
                    <a:pt x="26936" y="4259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21278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1316" y="4259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29" name="object 287"/>
            <p:cNvSpPr/>
            <p:nvPr/>
          </p:nvSpPr>
          <p:spPr>
            <a:xfrm>
              <a:off x="8618347" y="423721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6936" y="0"/>
                  </a:moveTo>
                  <a:lnTo>
                    <a:pt x="15668" y="0"/>
                  </a:lnTo>
                  <a:lnTo>
                    <a:pt x="10229" y="2266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6974"/>
                  </a:lnTo>
                  <a:lnTo>
                    <a:pt x="2266" y="32365"/>
                  </a:lnTo>
                  <a:lnTo>
                    <a:pt x="10229" y="40366"/>
                  </a:lnTo>
                  <a:lnTo>
                    <a:pt x="15668" y="42595"/>
                  </a:lnTo>
                  <a:lnTo>
                    <a:pt x="26936" y="42595"/>
                  </a:lnTo>
                  <a:lnTo>
                    <a:pt x="32375" y="40366"/>
                  </a:lnTo>
                  <a:lnTo>
                    <a:pt x="40366" y="32365"/>
                  </a:lnTo>
                  <a:lnTo>
                    <a:pt x="42605" y="26974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237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30" name="object 288"/>
            <p:cNvSpPr/>
            <p:nvPr/>
          </p:nvSpPr>
          <p:spPr>
            <a:xfrm>
              <a:off x="8618345" y="423721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1316" y="42595"/>
                  </a:moveTo>
                  <a:lnTo>
                    <a:pt x="26936" y="42595"/>
                  </a:lnTo>
                  <a:lnTo>
                    <a:pt x="32375" y="40366"/>
                  </a:lnTo>
                  <a:lnTo>
                    <a:pt x="36356" y="36385"/>
                  </a:lnTo>
                  <a:lnTo>
                    <a:pt x="40366" y="32365"/>
                  </a:lnTo>
                  <a:lnTo>
                    <a:pt x="42605" y="26974"/>
                  </a:lnTo>
                  <a:lnTo>
                    <a:pt x="42605" y="21316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6356" y="6248"/>
                  </a:lnTo>
                  <a:lnTo>
                    <a:pt x="32375" y="2266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68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66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66" y="32365"/>
                  </a:lnTo>
                  <a:lnTo>
                    <a:pt x="6248" y="36385"/>
                  </a:lnTo>
                  <a:lnTo>
                    <a:pt x="10229" y="40366"/>
                  </a:lnTo>
                  <a:lnTo>
                    <a:pt x="15668" y="42595"/>
                  </a:lnTo>
                  <a:lnTo>
                    <a:pt x="21316" y="4259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31" name="object 289"/>
            <p:cNvSpPr/>
            <p:nvPr/>
          </p:nvSpPr>
          <p:spPr>
            <a:xfrm>
              <a:off x="3757899" y="277689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68" y="0"/>
                  </a:lnTo>
                  <a:lnTo>
                    <a:pt x="10229" y="2266"/>
                  </a:lnTo>
                  <a:lnTo>
                    <a:pt x="6257" y="6248"/>
                  </a:lnTo>
                  <a:lnTo>
                    <a:pt x="2238" y="10229"/>
                  </a:lnTo>
                  <a:lnTo>
                    <a:pt x="0" y="15659"/>
                  </a:lnTo>
                  <a:lnTo>
                    <a:pt x="0" y="26974"/>
                  </a:lnTo>
                  <a:lnTo>
                    <a:pt x="2238" y="32365"/>
                  </a:lnTo>
                  <a:lnTo>
                    <a:pt x="10229" y="40366"/>
                  </a:lnTo>
                  <a:lnTo>
                    <a:pt x="15668" y="42595"/>
                  </a:lnTo>
                  <a:lnTo>
                    <a:pt x="26936" y="42595"/>
                  </a:lnTo>
                  <a:lnTo>
                    <a:pt x="32375" y="40366"/>
                  </a:lnTo>
                  <a:lnTo>
                    <a:pt x="40376" y="32365"/>
                  </a:lnTo>
                  <a:lnTo>
                    <a:pt x="42605" y="26974"/>
                  </a:lnTo>
                  <a:lnTo>
                    <a:pt x="42605" y="15659"/>
                  </a:lnTo>
                  <a:lnTo>
                    <a:pt x="40376" y="10229"/>
                  </a:lnTo>
                  <a:lnTo>
                    <a:pt x="3237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32" name="object 290"/>
            <p:cNvSpPr/>
            <p:nvPr/>
          </p:nvSpPr>
          <p:spPr>
            <a:xfrm>
              <a:off x="3757899" y="277689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26" y="42595"/>
                  </a:moveTo>
                  <a:lnTo>
                    <a:pt x="26936" y="42595"/>
                  </a:lnTo>
                  <a:lnTo>
                    <a:pt x="32375" y="40366"/>
                  </a:lnTo>
                  <a:lnTo>
                    <a:pt x="36356" y="36385"/>
                  </a:lnTo>
                  <a:lnTo>
                    <a:pt x="40376" y="32365"/>
                  </a:lnTo>
                  <a:lnTo>
                    <a:pt x="42605" y="26974"/>
                  </a:lnTo>
                  <a:lnTo>
                    <a:pt x="42605" y="21316"/>
                  </a:lnTo>
                  <a:lnTo>
                    <a:pt x="42605" y="15659"/>
                  </a:lnTo>
                  <a:lnTo>
                    <a:pt x="40376" y="10229"/>
                  </a:lnTo>
                  <a:lnTo>
                    <a:pt x="36356" y="6248"/>
                  </a:lnTo>
                  <a:lnTo>
                    <a:pt x="32375" y="2266"/>
                  </a:lnTo>
                  <a:lnTo>
                    <a:pt x="26936" y="0"/>
                  </a:lnTo>
                  <a:lnTo>
                    <a:pt x="21326" y="0"/>
                  </a:lnTo>
                  <a:lnTo>
                    <a:pt x="15668" y="0"/>
                  </a:lnTo>
                  <a:lnTo>
                    <a:pt x="10229" y="2266"/>
                  </a:lnTo>
                  <a:lnTo>
                    <a:pt x="6257" y="6248"/>
                  </a:lnTo>
                  <a:lnTo>
                    <a:pt x="223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38" y="32365"/>
                  </a:lnTo>
                  <a:lnTo>
                    <a:pt x="6257" y="36385"/>
                  </a:lnTo>
                  <a:lnTo>
                    <a:pt x="10229" y="40366"/>
                  </a:lnTo>
                  <a:lnTo>
                    <a:pt x="15668" y="42595"/>
                  </a:lnTo>
                  <a:lnTo>
                    <a:pt x="21326" y="4259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33" name="object 291"/>
            <p:cNvSpPr/>
            <p:nvPr/>
          </p:nvSpPr>
          <p:spPr>
            <a:xfrm>
              <a:off x="3877416" y="214515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30" y="0"/>
                  </a:lnTo>
                  <a:lnTo>
                    <a:pt x="10239" y="2228"/>
                  </a:lnTo>
                  <a:lnTo>
                    <a:pt x="2238" y="10229"/>
                  </a:lnTo>
                  <a:lnTo>
                    <a:pt x="0" y="15659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10239" y="40366"/>
                  </a:lnTo>
                  <a:lnTo>
                    <a:pt x="15630" y="42595"/>
                  </a:lnTo>
                  <a:lnTo>
                    <a:pt x="26936" y="42595"/>
                  </a:lnTo>
                  <a:lnTo>
                    <a:pt x="32375" y="40366"/>
                  </a:lnTo>
                  <a:lnTo>
                    <a:pt x="40338" y="32365"/>
                  </a:lnTo>
                  <a:lnTo>
                    <a:pt x="42605" y="26936"/>
                  </a:lnTo>
                  <a:lnTo>
                    <a:pt x="42605" y="15659"/>
                  </a:lnTo>
                  <a:lnTo>
                    <a:pt x="40338" y="10229"/>
                  </a:lnTo>
                  <a:lnTo>
                    <a:pt x="3237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34" name="object 292"/>
            <p:cNvSpPr/>
            <p:nvPr/>
          </p:nvSpPr>
          <p:spPr>
            <a:xfrm>
              <a:off x="3877416" y="214515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88" y="42595"/>
                  </a:moveTo>
                  <a:lnTo>
                    <a:pt x="26936" y="42595"/>
                  </a:lnTo>
                  <a:lnTo>
                    <a:pt x="32375" y="40366"/>
                  </a:lnTo>
                  <a:lnTo>
                    <a:pt x="36356" y="36347"/>
                  </a:lnTo>
                  <a:lnTo>
                    <a:pt x="40338" y="32365"/>
                  </a:lnTo>
                  <a:lnTo>
                    <a:pt x="42605" y="26936"/>
                  </a:lnTo>
                  <a:lnTo>
                    <a:pt x="42605" y="21316"/>
                  </a:lnTo>
                  <a:lnTo>
                    <a:pt x="42605" y="15659"/>
                  </a:lnTo>
                  <a:lnTo>
                    <a:pt x="40338" y="10229"/>
                  </a:lnTo>
                  <a:lnTo>
                    <a:pt x="36356" y="6248"/>
                  </a:lnTo>
                  <a:lnTo>
                    <a:pt x="32375" y="2228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39" y="2228"/>
                  </a:lnTo>
                  <a:lnTo>
                    <a:pt x="6219" y="6248"/>
                  </a:lnTo>
                  <a:lnTo>
                    <a:pt x="223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6219" y="36347"/>
                  </a:lnTo>
                  <a:lnTo>
                    <a:pt x="10239" y="40366"/>
                  </a:lnTo>
                  <a:lnTo>
                    <a:pt x="15630" y="42595"/>
                  </a:lnTo>
                  <a:lnTo>
                    <a:pt x="21288" y="4259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35" name="object 293"/>
            <p:cNvSpPr/>
            <p:nvPr/>
          </p:nvSpPr>
          <p:spPr>
            <a:xfrm>
              <a:off x="6122833" y="1143429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6936" y="0"/>
                  </a:moveTo>
                  <a:lnTo>
                    <a:pt x="15668" y="0"/>
                  </a:lnTo>
                  <a:lnTo>
                    <a:pt x="10229" y="2238"/>
                  </a:lnTo>
                  <a:lnTo>
                    <a:pt x="2238" y="10239"/>
                  </a:lnTo>
                  <a:lnTo>
                    <a:pt x="0" y="15630"/>
                  </a:lnTo>
                  <a:lnTo>
                    <a:pt x="0" y="26946"/>
                  </a:lnTo>
                  <a:lnTo>
                    <a:pt x="2238" y="32337"/>
                  </a:lnTo>
                  <a:lnTo>
                    <a:pt x="10229" y="40338"/>
                  </a:lnTo>
                  <a:lnTo>
                    <a:pt x="15668" y="42567"/>
                  </a:lnTo>
                  <a:lnTo>
                    <a:pt x="26936" y="42567"/>
                  </a:lnTo>
                  <a:lnTo>
                    <a:pt x="32375" y="40338"/>
                  </a:lnTo>
                  <a:lnTo>
                    <a:pt x="40376" y="32337"/>
                  </a:lnTo>
                  <a:lnTo>
                    <a:pt x="42605" y="26946"/>
                  </a:lnTo>
                  <a:lnTo>
                    <a:pt x="42605" y="15630"/>
                  </a:lnTo>
                  <a:lnTo>
                    <a:pt x="40376" y="10239"/>
                  </a:lnTo>
                  <a:lnTo>
                    <a:pt x="32375" y="223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36" name="object 294"/>
            <p:cNvSpPr/>
            <p:nvPr/>
          </p:nvSpPr>
          <p:spPr>
            <a:xfrm>
              <a:off x="6122833" y="1143429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288" y="42567"/>
                  </a:moveTo>
                  <a:lnTo>
                    <a:pt x="26936" y="42567"/>
                  </a:lnTo>
                  <a:lnTo>
                    <a:pt x="32375" y="40338"/>
                  </a:lnTo>
                  <a:lnTo>
                    <a:pt x="36356" y="36356"/>
                  </a:lnTo>
                  <a:lnTo>
                    <a:pt x="40376" y="32337"/>
                  </a:lnTo>
                  <a:lnTo>
                    <a:pt x="42605" y="26946"/>
                  </a:lnTo>
                  <a:lnTo>
                    <a:pt x="42605" y="21288"/>
                  </a:lnTo>
                  <a:lnTo>
                    <a:pt x="42605" y="15630"/>
                  </a:lnTo>
                  <a:lnTo>
                    <a:pt x="40376" y="10239"/>
                  </a:lnTo>
                  <a:lnTo>
                    <a:pt x="36356" y="6219"/>
                  </a:lnTo>
                  <a:lnTo>
                    <a:pt x="32375" y="2238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68" y="0"/>
                  </a:lnTo>
                  <a:lnTo>
                    <a:pt x="10229" y="2238"/>
                  </a:lnTo>
                  <a:lnTo>
                    <a:pt x="6257" y="6219"/>
                  </a:lnTo>
                  <a:lnTo>
                    <a:pt x="2238" y="1023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46"/>
                  </a:lnTo>
                  <a:lnTo>
                    <a:pt x="2238" y="32337"/>
                  </a:lnTo>
                  <a:lnTo>
                    <a:pt x="6257" y="36356"/>
                  </a:lnTo>
                  <a:lnTo>
                    <a:pt x="10229" y="40338"/>
                  </a:lnTo>
                  <a:lnTo>
                    <a:pt x="15668" y="42567"/>
                  </a:lnTo>
                  <a:lnTo>
                    <a:pt x="21288" y="42567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37" name="object 295"/>
            <p:cNvSpPr/>
            <p:nvPr/>
          </p:nvSpPr>
          <p:spPr>
            <a:xfrm>
              <a:off x="5374695" y="194638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74" y="0"/>
                  </a:moveTo>
                  <a:lnTo>
                    <a:pt x="15659" y="0"/>
                  </a:lnTo>
                  <a:lnTo>
                    <a:pt x="10229" y="2228"/>
                  </a:lnTo>
                  <a:lnTo>
                    <a:pt x="2266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10229" y="40328"/>
                  </a:lnTo>
                  <a:lnTo>
                    <a:pt x="15659" y="42595"/>
                  </a:lnTo>
                  <a:lnTo>
                    <a:pt x="26974" y="42595"/>
                  </a:lnTo>
                  <a:lnTo>
                    <a:pt x="32365" y="40328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15621"/>
                  </a:lnTo>
                  <a:lnTo>
                    <a:pt x="40366" y="10229"/>
                  </a:lnTo>
                  <a:lnTo>
                    <a:pt x="36385" y="6210"/>
                  </a:lnTo>
                  <a:lnTo>
                    <a:pt x="32365" y="222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38" name="object 296"/>
            <p:cNvSpPr/>
            <p:nvPr/>
          </p:nvSpPr>
          <p:spPr>
            <a:xfrm>
              <a:off x="5374695" y="194638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595"/>
                  </a:moveTo>
                  <a:lnTo>
                    <a:pt x="26974" y="42595"/>
                  </a:lnTo>
                  <a:lnTo>
                    <a:pt x="32365" y="40328"/>
                  </a:lnTo>
                  <a:lnTo>
                    <a:pt x="36385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21278"/>
                  </a:lnTo>
                  <a:lnTo>
                    <a:pt x="42595" y="15620"/>
                  </a:lnTo>
                  <a:lnTo>
                    <a:pt x="40366" y="10229"/>
                  </a:lnTo>
                  <a:lnTo>
                    <a:pt x="36385" y="6210"/>
                  </a:lnTo>
                  <a:lnTo>
                    <a:pt x="32365" y="2228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28"/>
                  </a:lnTo>
                  <a:lnTo>
                    <a:pt x="6248" y="6210"/>
                  </a:lnTo>
                  <a:lnTo>
                    <a:pt x="2266" y="10229"/>
                  </a:lnTo>
                  <a:lnTo>
                    <a:pt x="0" y="15620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66" y="32365"/>
                  </a:lnTo>
                  <a:lnTo>
                    <a:pt x="6248" y="36347"/>
                  </a:lnTo>
                  <a:lnTo>
                    <a:pt x="10229" y="40328"/>
                  </a:lnTo>
                  <a:lnTo>
                    <a:pt x="15659" y="42595"/>
                  </a:lnTo>
                  <a:lnTo>
                    <a:pt x="21316" y="4259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39" name="object 297"/>
            <p:cNvSpPr/>
            <p:nvPr/>
          </p:nvSpPr>
          <p:spPr>
            <a:xfrm>
              <a:off x="5212990" y="517706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68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10229" y="40366"/>
                  </a:lnTo>
                  <a:lnTo>
                    <a:pt x="15668" y="42595"/>
                  </a:lnTo>
                  <a:lnTo>
                    <a:pt x="26936" y="42595"/>
                  </a:lnTo>
                  <a:lnTo>
                    <a:pt x="32375" y="40366"/>
                  </a:lnTo>
                  <a:lnTo>
                    <a:pt x="40366" y="32365"/>
                  </a:lnTo>
                  <a:lnTo>
                    <a:pt x="42605" y="26974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237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40" name="object 298"/>
            <p:cNvSpPr/>
            <p:nvPr/>
          </p:nvSpPr>
          <p:spPr>
            <a:xfrm>
              <a:off x="5212990" y="5177066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595"/>
                  </a:moveTo>
                  <a:lnTo>
                    <a:pt x="26936" y="42595"/>
                  </a:lnTo>
                  <a:lnTo>
                    <a:pt x="32375" y="40366"/>
                  </a:lnTo>
                  <a:lnTo>
                    <a:pt x="36356" y="36385"/>
                  </a:lnTo>
                  <a:lnTo>
                    <a:pt x="40366" y="32365"/>
                  </a:lnTo>
                  <a:lnTo>
                    <a:pt x="42605" y="26974"/>
                  </a:lnTo>
                  <a:lnTo>
                    <a:pt x="42605" y="21316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6356" y="6248"/>
                  </a:lnTo>
                  <a:lnTo>
                    <a:pt x="32375" y="2266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68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6248" y="36385"/>
                  </a:lnTo>
                  <a:lnTo>
                    <a:pt x="10229" y="40366"/>
                  </a:lnTo>
                  <a:lnTo>
                    <a:pt x="15668" y="42595"/>
                  </a:lnTo>
                  <a:lnTo>
                    <a:pt x="21278" y="4259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41" name="object 299"/>
            <p:cNvSpPr/>
            <p:nvPr/>
          </p:nvSpPr>
          <p:spPr>
            <a:xfrm>
              <a:off x="3445947" y="172378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6936" y="42595"/>
                  </a:lnTo>
                  <a:lnTo>
                    <a:pt x="32365" y="40366"/>
                  </a:lnTo>
                  <a:lnTo>
                    <a:pt x="40366" y="32365"/>
                  </a:lnTo>
                  <a:lnTo>
                    <a:pt x="42605" y="26974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236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42" name="object 300"/>
            <p:cNvSpPr/>
            <p:nvPr/>
          </p:nvSpPr>
          <p:spPr>
            <a:xfrm>
              <a:off x="3445947" y="172378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595"/>
                  </a:moveTo>
                  <a:lnTo>
                    <a:pt x="26936" y="42595"/>
                  </a:lnTo>
                  <a:lnTo>
                    <a:pt x="32365" y="40366"/>
                  </a:lnTo>
                  <a:lnTo>
                    <a:pt x="36347" y="36385"/>
                  </a:lnTo>
                  <a:lnTo>
                    <a:pt x="40366" y="32365"/>
                  </a:lnTo>
                  <a:lnTo>
                    <a:pt x="42605" y="26974"/>
                  </a:lnTo>
                  <a:lnTo>
                    <a:pt x="42605" y="21316"/>
                  </a:lnTo>
                  <a:lnTo>
                    <a:pt x="4260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66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6248" y="36385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1316" y="42595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43" name="object 301"/>
            <p:cNvSpPr/>
            <p:nvPr/>
          </p:nvSpPr>
          <p:spPr>
            <a:xfrm>
              <a:off x="5000210" y="264910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605"/>
                  </a:lnTo>
                  <a:lnTo>
                    <a:pt x="26936" y="42605"/>
                  </a:lnTo>
                  <a:lnTo>
                    <a:pt x="32365" y="40366"/>
                  </a:lnTo>
                  <a:lnTo>
                    <a:pt x="40328" y="32365"/>
                  </a:lnTo>
                  <a:lnTo>
                    <a:pt x="42595" y="26936"/>
                  </a:lnTo>
                  <a:lnTo>
                    <a:pt x="42595" y="15668"/>
                  </a:lnTo>
                  <a:lnTo>
                    <a:pt x="40328" y="10229"/>
                  </a:lnTo>
                  <a:lnTo>
                    <a:pt x="3236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44" name="object 302"/>
            <p:cNvSpPr/>
            <p:nvPr/>
          </p:nvSpPr>
          <p:spPr>
            <a:xfrm>
              <a:off x="5000210" y="264910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605"/>
                  </a:moveTo>
                  <a:lnTo>
                    <a:pt x="26936" y="4260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28" y="32365"/>
                  </a:lnTo>
                  <a:lnTo>
                    <a:pt x="42595" y="26936"/>
                  </a:lnTo>
                  <a:lnTo>
                    <a:pt x="42595" y="21316"/>
                  </a:lnTo>
                  <a:lnTo>
                    <a:pt x="42595" y="15668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65" y="2266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59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605"/>
                  </a:lnTo>
                  <a:lnTo>
                    <a:pt x="21278" y="4260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45" name="object 303"/>
            <p:cNvSpPr/>
            <p:nvPr/>
          </p:nvSpPr>
          <p:spPr>
            <a:xfrm>
              <a:off x="3759976" y="2178338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28"/>
                  </a:lnTo>
                  <a:lnTo>
                    <a:pt x="2228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10229" y="40328"/>
                  </a:lnTo>
                  <a:lnTo>
                    <a:pt x="15659" y="42595"/>
                  </a:lnTo>
                  <a:lnTo>
                    <a:pt x="26936" y="42595"/>
                  </a:lnTo>
                  <a:lnTo>
                    <a:pt x="32365" y="40328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15621"/>
                  </a:lnTo>
                  <a:lnTo>
                    <a:pt x="40366" y="10229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46" name="object 304"/>
            <p:cNvSpPr/>
            <p:nvPr/>
          </p:nvSpPr>
          <p:spPr>
            <a:xfrm>
              <a:off x="3759976" y="2178338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595"/>
                  </a:moveTo>
                  <a:lnTo>
                    <a:pt x="26936" y="42595"/>
                  </a:lnTo>
                  <a:lnTo>
                    <a:pt x="32365" y="40328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21278"/>
                  </a:lnTo>
                  <a:lnTo>
                    <a:pt x="42595" y="15620"/>
                  </a:lnTo>
                  <a:lnTo>
                    <a:pt x="40366" y="10229"/>
                  </a:lnTo>
                  <a:lnTo>
                    <a:pt x="36347" y="6210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28"/>
                  </a:lnTo>
                  <a:lnTo>
                    <a:pt x="6248" y="6210"/>
                  </a:lnTo>
                  <a:lnTo>
                    <a:pt x="2228" y="10229"/>
                  </a:lnTo>
                  <a:lnTo>
                    <a:pt x="0" y="15620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28"/>
                  </a:lnTo>
                  <a:lnTo>
                    <a:pt x="15659" y="42595"/>
                  </a:lnTo>
                  <a:lnTo>
                    <a:pt x="21316" y="4259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47" name="object 305"/>
            <p:cNvSpPr/>
            <p:nvPr/>
          </p:nvSpPr>
          <p:spPr>
            <a:xfrm>
              <a:off x="3574394" y="2693633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74" y="0"/>
                  </a:moveTo>
                  <a:lnTo>
                    <a:pt x="15659" y="0"/>
                  </a:lnTo>
                  <a:lnTo>
                    <a:pt x="10229" y="2238"/>
                  </a:lnTo>
                  <a:lnTo>
                    <a:pt x="2266" y="10239"/>
                  </a:lnTo>
                  <a:lnTo>
                    <a:pt x="0" y="15630"/>
                  </a:lnTo>
                  <a:lnTo>
                    <a:pt x="0" y="26936"/>
                  </a:lnTo>
                  <a:lnTo>
                    <a:pt x="2266" y="32375"/>
                  </a:lnTo>
                  <a:lnTo>
                    <a:pt x="10229" y="40338"/>
                  </a:lnTo>
                  <a:lnTo>
                    <a:pt x="15659" y="42605"/>
                  </a:lnTo>
                  <a:lnTo>
                    <a:pt x="26974" y="42605"/>
                  </a:lnTo>
                  <a:lnTo>
                    <a:pt x="32365" y="40338"/>
                  </a:lnTo>
                  <a:lnTo>
                    <a:pt x="40366" y="32375"/>
                  </a:lnTo>
                  <a:lnTo>
                    <a:pt x="42595" y="26936"/>
                  </a:lnTo>
                  <a:lnTo>
                    <a:pt x="42595" y="15630"/>
                  </a:lnTo>
                  <a:lnTo>
                    <a:pt x="40366" y="10239"/>
                  </a:lnTo>
                  <a:lnTo>
                    <a:pt x="36385" y="6219"/>
                  </a:lnTo>
                  <a:lnTo>
                    <a:pt x="32365" y="223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48" name="object 306"/>
            <p:cNvSpPr/>
            <p:nvPr/>
          </p:nvSpPr>
          <p:spPr>
            <a:xfrm>
              <a:off x="3574394" y="2693633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605"/>
                  </a:moveTo>
                  <a:lnTo>
                    <a:pt x="26974" y="42605"/>
                  </a:lnTo>
                  <a:lnTo>
                    <a:pt x="32365" y="40338"/>
                  </a:lnTo>
                  <a:lnTo>
                    <a:pt x="36385" y="36356"/>
                  </a:lnTo>
                  <a:lnTo>
                    <a:pt x="40366" y="32375"/>
                  </a:lnTo>
                  <a:lnTo>
                    <a:pt x="42595" y="26936"/>
                  </a:lnTo>
                  <a:lnTo>
                    <a:pt x="42595" y="21288"/>
                  </a:lnTo>
                  <a:lnTo>
                    <a:pt x="42595" y="15630"/>
                  </a:lnTo>
                  <a:lnTo>
                    <a:pt x="40366" y="10239"/>
                  </a:lnTo>
                  <a:lnTo>
                    <a:pt x="36385" y="6219"/>
                  </a:lnTo>
                  <a:lnTo>
                    <a:pt x="32365" y="2238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38"/>
                  </a:lnTo>
                  <a:lnTo>
                    <a:pt x="6248" y="6219"/>
                  </a:lnTo>
                  <a:lnTo>
                    <a:pt x="2266" y="10239"/>
                  </a:lnTo>
                  <a:lnTo>
                    <a:pt x="0" y="15630"/>
                  </a:lnTo>
                  <a:lnTo>
                    <a:pt x="0" y="21288"/>
                  </a:lnTo>
                  <a:lnTo>
                    <a:pt x="0" y="26936"/>
                  </a:lnTo>
                  <a:lnTo>
                    <a:pt x="2266" y="32375"/>
                  </a:lnTo>
                  <a:lnTo>
                    <a:pt x="6248" y="36356"/>
                  </a:lnTo>
                  <a:lnTo>
                    <a:pt x="10229" y="40338"/>
                  </a:lnTo>
                  <a:lnTo>
                    <a:pt x="15659" y="42605"/>
                  </a:lnTo>
                  <a:lnTo>
                    <a:pt x="21316" y="4260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49" name="object 307"/>
            <p:cNvSpPr/>
            <p:nvPr/>
          </p:nvSpPr>
          <p:spPr>
            <a:xfrm>
              <a:off x="3502139" y="200963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28" y="3237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605"/>
                  </a:lnTo>
                  <a:lnTo>
                    <a:pt x="26936" y="4260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75"/>
                  </a:lnTo>
                  <a:lnTo>
                    <a:pt x="42595" y="26974"/>
                  </a:lnTo>
                  <a:lnTo>
                    <a:pt x="42595" y="15668"/>
                  </a:lnTo>
                  <a:lnTo>
                    <a:pt x="40366" y="10229"/>
                  </a:lnTo>
                  <a:lnTo>
                    <a:pt x="3236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50" name="object 308"/>
            <p:cNvSpPr/>
            <p:nvPr/>
          </p:nvSpPr>
          <p:spPr>
            <a:xfrm>
              <a:off x="3502139" y="200963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605"/>
                  </a:moveTo>
                  <a:lnTo>
                    <a:pt x="26936" y="42605"/>
                  </a:lnTo>
                  <a:lnTo>
                    <a:pt x="32365" y="40366"/>
                  </a:lnTo>
                  <a:lnTo>
                    <a:pt x="36347" y="36347"/>
                  </a:lnTo>
                  <a:lnTo>
                    <a:pt x="40366" y="32375"/>
                  </a:lnTo>
                  <a:lnTo>
                    <a:pt x="42595" y="26974"/>
                  </a:lnTo>
                  <a:lnTo>
                    <a:pt x="42595" y="21316"/>
                  </a:lnTo>
                  <a:lnTo>
                    <a:pt x="42595" y="15668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66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59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28" y="32375"/>
                  </a:lnTo>
                  <a:lnTo>
                    <a:pt x="6248" y="36347"/>
                  </a:lnTo>
                  <a:lnTo>
                    <a:pt x="10229" y="40366"/>
                  </a:lnTo>
                  <a:lnTo>
                    <a:pt x="15659" y="42605"/>
                  </a:lnTo>
                  <a:lnTo>
                    <a:pt x="21278" y="42605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51" name="object 309"/>
            <p:cNvSpPr/>
            <p:nvPr/>
          </p:nvSpPr>
          <p:spPr>
            <a:xfrm>
              <a:off x="4396127" y="118133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6936" y="0"/>
                  </a:moveTo>
                  <a:lnTo>
                    <a:pt x="15621" y="0"/>
                  </a:lnTo>
                  <a:lnTo>
                    <a:pt x="10229" y="2276"/>
                  </a:lnTo>
                  <a:lnTo>
                    <a:pt x="2228" y="1023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28" y="32375"/>
                  </a:lnTo>
                  <a:lnTo>
                    <a:pt x="6210" y="36395"/>
                  </a:lnTo>
                  <a:lnTo>
                    <a:pt x="10229" y="40376"/>
                  </a:lnTo>
                  <a:lnTo>
                    <a:pt x="15621" y="42605"/>
                  </a:lnTo>
                  <a:lnTo>
                    <a:pt x="26936" y="42605"/>
                  </a:lnTo>
                  <a:lnTo>
                    <a:pt x="32327" y="40376"/>
                  </a:lnTo>
                  <a:lnTo>
                    <a:pt x="36347" y="36395"/>
                  </a:lnTo>
                  <a:lnTo>
                    <a:pt x="40328" y="32375"/>
                  </a:lnTo>
                  <a:lnTo>
                    <a:pt x="42567" y="26974"/>
                  </a:lnTo>
                  <a:lnTo>
                    <a:pt x="42567" y="15668"/>
                  </a:lnTo>
                  <a:lnTo>
                    <a:pt x="40328" y="10239"/>
                  </a:lnTo>
                  <a:lnTo>
                    <a:pt x="32327" y="227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52" name="object 310"/>
            <p:cNvSpPr/>
            <p:nvPr/>
          </p:nvSpPr>
          <p:spPr>
            <a:xfrm>
              <a:off x="4396127" y="118133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278" y="42605"/>
                  </a:moveTo>
                  <a:lnTo>
                    <a:pt x="26936" y="42605"/>
                  </a:lnTo>
                  <a:lnTo>
                    <a:pt x="32327" y="40376"/>
                  </a:lnTo>
                  <a:lnTo>
                    <a:pt x="36347" y="36395"/>
                  </a:lnTo>
                  <a:lnTo>
                    <a:pt x="40328" y="32375"/>
                  </a:lnTo>
                  <a:lnTo>
                    <a:pt x="42567" y="26974"/>
                  </a:lnTo>
                  <a:lnTo>
                    <a:pt x="42567" y="21326"/>
                  </a:lnTo>
                  <a:lnTo>
                    <a:pt x="42567" y="15668"/>
                  </a:lnTo>
                  <a:lnTo>
                    <a:pt x="40328" y="10239"/>
                  </a:lnTo>
                  <a:lnTo>
                    <a:pt x="36347" y="6257"/>
                  </a:lnTo>
                  <a:lnTo>
                    <a:pt x="32327" y="2276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20" y="0"/>
                  </a:lnTo>
                  <a:lnTo>
                    <a:pt x="10229" y="2276"/>
                  </a:lnTo>
                  <a:lnTo>
                    <a:pt x="6210" y="6257"/>
                  </a:lnTo>
                  <a:lnTo>
                    <a:pt x="2228" y="1023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74"/>
                  </a:lnTo>
                  <a:lnTo>
                    <a:pt x="2228" y="32375"/>
                  </a:lnTo>
                  <a:lnTo>
                    <a:pt x="6210" y="36395"/>
                  </a:lnTo>
                  <a:lnTo>
                    <a:pt x="10229" y="40376"/>
                  </a:lnTo>
                  <a:lnTo>
                    <a:pt x="15620" y="42605"/>
                  </a:lnTo>
                  <a:lnTo>
                    <a:pt x="21278" y="4260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53" name="object 311"/>
            <p:cNvSpPr/>
            <p:nvPr/>
          </p:nvSpPr>
          <p:spPr>
            <a:xfrm>
              <a:off x="4017226" y="128869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6936" y="0"/>
                  </a:moveTo>
                  <a:lnTo>
                    <a:pt x="15659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6936" y="42595"/>
                  </a:lnTo>
                  <a:lnTo>
                    <a:pt x="32365" y="40366"/>
                  </a:lnTo>
                  <a:lnTo>
                    <a:pt x="40366" y="32365"/>
                  </a:lnTo>
                  <a:lnTo>
                    <a:pt x="42595" y="26974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236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54" name="object 312"/>
            <p:cNvSpPr/>
            <p:nvPr/>
          </p:nvSpPr>
          <p:spPr>
            <a:xfrm>
              <a:off x="4017226" y="128869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316" y="42595"/>
                  </a:moveTo>
                  <a:lnTo>
                    <a:pt x="26936" y="42595"/>
                  </a:lnTo>
                  <a:lnTo>
                    <a:pt x="32365" y="40366"/>
                  </a:lnTo>
                  <a:lnTo>
                    <a:pt x="36347" y="36385"/>
                  </a:lnTo>
                  <a:lnTo>
                    <a:pt x="40366" y="32365"/>
                  </a:lnTo>
                  <a:lnTo>
                    <a:pt x="42595" y="26974"/>
                  </a:lnTo>
                  <a:lnTo>
                    <a:pt x="42595" y="21316"/>
                  </a:lnTo>
                  <a:lnTo>
                    <a:pt x="42595" y="15659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66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66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6248" y="36385"/>
                  </a:lnTo>
                  <a:lnTo>
                    <a:pt x="10229" y="40366"/>
                  </a:lnTo>
                  <a:lnTo>
                    <a:pt x="15659" y="42595"/>
                  </a:lnTo>
                  <a:lnTo>
                    <a:pt x="21316" y="4259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55" name="object 313"/>
            <p:cNvSpPr/>
            <p:nvPr/>
          </p:nvSpPr>
          <p:spPr>
            <a:xfrm>
              <a:off x="7246570" y="1090861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6946" y="0"/>
                  </a:moveTo>
                  <a:lnTo>
                    <a:pt x="15630" y="0"/>
                  </a:lnTo>
                  <a:lnTo>
                    <a:pt x="10239" y="2276"/>
                  </a:lnTo>
                  <a:lnTo>
                    <a:pt x="2238" y="1023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38" y="32375"/>
                  </a:lnTo>
                  <a:lnTo>
                    <a:pt x="10239" y="40376"/>
                  </a:lnTo>
                  <a:lnTo>
                    <a:pt x="15630" y="42605"/>
                  </a:lnTo>
                  <a:lnTo>
                    <a:pt x="26946" y="42605"/>
                  </a:lnTo>
                  <a:lnTo>
                    <a:pt x="32337" y="40376"/>
                  </a:lnTo>
                  <a:lnTo>
                    <a:pt x="40338" y="32375"/>
                  </a:lnTo>
                  <a:lnTo>
                    <a:pt x="42567" y="26974"/>
                  </a:lnTo>
                  <a:lnTo>
                    <a:pt x="42567" y="15668"/>
                  </a:lnTo>
                  <a:lnTo>
                    <a:pt x="40338" y="10239"/>
                  </a:lnTo>
                  <a:lnTo>
                    <a:pt x="32337" y="2276"/>
                  </a:lnTo>
                  <a:lnTo>
                    <a:pt x="2694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56" name="object 314"/>
            <p:cNvSpPr/>
            <p:nvPr/>
          </p:nvSpPr>
          <p:spPr>
            <a:xfrm>
              <a:off x="7246570" y="1090861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288" y="42605"/>
                  </a:moveTo>
                  <a:lnTo>
                    <a:pt x="26946" y="42605"/>
                  </a:lnTo>
                  <a:lnTo>
                    <a:pt x="32337" y="40376"/>
                  </a:lnTo>
                  <a:lnTo>
                    <a:pt x="36356" y="36356"/>
                  </a:lnTo>
                  <a:lnTo>
                    <a:pt x="40338" y="32375"/>
                  </a:lnTo>
                  <a:lnTo>
                    <a:pt x="42567" y="26974"/>
                  </a:lnTo>
                  <a:lnTo>
                    <a:pt x="42567" y="21326"/>
                  </a:lnTo>
                  <a:lnTo>
                    <a:pt x="42567" y="15668"/>
                  </a:lnTo>
                  <a:lnTo>
                    <a:pt x="40338" y="10239"/>
                  </a:lnTo>
                  <a:lnTo>
                    <a:pt x="36356" y="6257"/>
                  </a:lnTo>
                  <a:lnTo>
                    <a:pt x="32337" y="2276"/>
                  </a:lnTo>
                  <a:lnTo>
                    <a:pt x="26946" y="0"/>
                  </a:lnTo>
                  <a:lnTo>
                    <a:pt x="21288" y="0"/>
                  </a:lnTo>
                  <a:lnTo>
                    <a:pt x="15630" y="0"/>
                  </a:lnTo>
                  <a:lnTo>
                    <a:pt x="10239" y="2276"/>
                  </a:lnTo>
                  <a:lnTo>
                    <a:pt x="6219" y="6257"/>
                  </a:lnTo>
                  <a:lnTo>
                    <a:pt x="2238" y="1023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74"/>
                  </a:lnTo>
                  <a:lnTo>
                    <a:pt x="2238" y="32375"/>
                  </a:lnTo>
                  <a:lnTo>
                    <a:pt x="6219" y="36356"/>
                  </a:lnTo>
                  <a:lnTo>
                    <a:pt x="10239" y="40376"/>
                  </a:lnTo>
                  <a:lnTo>
                    <a:pt x="15630" y="42605"/>
                  </a:lnTo>
                  <a:lnTo>
                    <a:pt x="21288" y="4260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57" name="object 315"/>
            <p:cNvSpPr/>
            <p:nvPr/>
          </p:nvSpPr>
          <p:spPr>
            <a:xfrm>
              <a:off x="5035884" y="128588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6936" y="0"/>
                  </a:moveTo>
                  <a:lnTo>
                    <a:pt x="15668" y="0"/>
                  </a:lnTo>
                  <a:lnTo>
                    <a:pt x="10239" y="2276"/>
                  </a:lnTo>
                  <a:lnTo>
                    <a:pt x="2238" y="10239"/>
                  </a:lnTo>
                  <a:lnTo>
                    <a:pt x="0" y="15668"/>
                  </a:lnTo>
                  <a:lnTo>
                    <a:pt x="0" y="26974"/>
                  </a:lnTo>
                  <a:lnTo>
                    <a:pt x="2238" y="32375"/>
                  </a:lnTo>
                  <a:lnTo>
                    <a:pt x="10239" y="40376"/>
                  </a:lnTo>
                  <a:lnTo>
                    <a:pt x="15668" y="42605"/>
                  </a:lnTo>
                  <a:lnTo>
                    <a:pt x="26936" y="42605"/>
                  </a:lnTo>
                  <a:lnTo>
                    <a:pt x="32375" y="40376"/>
                  </a:lnTo>
                  <a:lnTo>
                    <a:pt x="40338" y="32375"/>
                  </a:lnTo>
                  <a:lnTo>
                    <a:pt x="42605" y="26974"/>
                  </a:lnTo>
                  <a:lnTo>
                    <a:pt x="42605" y="15668"/>
                  </a:lnTo>
                  <a:lnTo>
                    <a:pt x="40338" y="10239"/>
                  </a:lnTo>
                  <a:lnTo>
                    <a:pt x="32375" y="227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58" name="object 316"/>
            <p:cNvSpPr/>
            <p:nvPr/>
          </p:nvSpPr>
          <p:spPr>
            <a:xfrm>
              <a:off x="5035884" y="128588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288" y="42605"/>
                  </a:moveTo>
                  <a:lnTo>
                    <a:pt x="26936" y="42605"/>
                  </a:lnTo>
                  <a:lnTo>
                    <a:pt x="32375" y="40376"/>
                  </a:lnTo>
                  <a:lnTo>
                    <a:pt x="36356" y="36395"/>
                  </a:lnTo>
                  <a:lnTo>
                    <a:pt x="40338" y="32375"/>
                  </a:lnTo>
                  <a:lnTo>
                    <a:pt x="42605" y="26974"/>
                  </a:lnTo>
                  <a:lnTo>
                    <a:pt x="42605" y="21326"/>
                  </a:lnTo>
                  <a:lnTo>
                    <a:pt x="42605" y="15668"/>
                  </a:lnTo>
                  <a:lnTo>
                    <a:pt x="40338" y="10239"/>
                  </a:lnTo>
                  <a:lnTo>
                    <a:pt x="36356" y="6257"/>
                  </a:lnTo>
                  <a:lnTo>
                    <a:pt x="32375" y="2276"/>
                  </a:lnTo>
                  <a:lnTo>
                    <a:pt x="26936" y="0"/>
                  </a:lnTo>
                  <a:lnTo>
                    <a:pt x="21288" y="0"/>
                  </a:lnTo>
                  <a:lnTo>
                    <a:pt x="15668" y="0"/>
                  </a:lnTo>
                  <a:lnTo>
                    <a:pt x="10239" y="2276"/>
                  </a:lnTo>
                  <a:lnTo>
                    <a:pt x="6257" y="6257"/>
                  </a:lnTo>
                  <a:lnTo>
                    <a:pt x="2238" y="10239"/>
                  </a:lnTo>
                  <a:lnTo>
                    <a:pt x="0" y="15668"/>
                  </a:lnTo>
                  <a:lnTo>
                    <a:pt x="0" y="21326"/>
                  </a:lnTo>
                  <a:lnTo>
                    <a:pt x="0" y="26974"/>
                  </a:lnTo>
                  <a:lnTo>
                    <a:pt x="2238" y="32375"/>
                  </a:lnTo>
                  <a:lnTo>
                    <a:pt x="6257" y="36395"/>
                  </a:lnTo>
                  <a:lnTo>
                    <a:pt x="10239" y="40376"/>
                  </a:lnTo>
                  <a:lnTo>
                    <a:pt x="15668" y="42605"/>
                  </a:lnTo>
                  <a:lnTo>
                    <a:pt x="21288" y="4260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59" name="object 317"/>
            <p:cNvSpPr/>
            <p:nvPr/>
          </p:nvSpPr>
          <p:spPr>
            <a:xfrm>
              <a:off x="4326968" y="2580833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21" y="0"/>
                  </a:lnTo>
                  <a:lnTo>
                    <a:pt x="10229" y="2228"/>
                  </a:lnTo>
                  <a:lnTo>
                    <a:pt x="6210" y="6210"/>
                  </a:lnTo>
                  <a:lnTo>
                    <a:pt x="2228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10229" y="40328"/>
                  </a:lnTo>
                  <a:lnTo>
                    <a:pt x="15621" y="42595"/>
                  </a:lnTo>
                  <a:lnTo>
                    <a:pt x="26936" y="42595"/>
                  </a:lnTo>
                  <a:lnTo>
                    <a:pt x="32365" y="40328"/>
                  </a:lnTo>
                  <a:lnTo>
                    <a:pt x="40328" y="32365"/>
                  </a:lnTo>
                  <a:lnTo>
                    <a:pt x="42595" y="26936"/>
                  </a:lnTo>
                  <a:lnTo>
                    <a:pt x="42595" y="15621"/>
                  </a:lnTo>
                  <a:lnTo>
                    <a:pt x="40328" y="10229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60" name="object 318"/>
            <p:cNvSpPr/>
            <p:nvPr/>
          </p:nvSpPr>
          <p:spPr>
            <a:xfrm>
              <a:off x="4326968" y="258083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595"/>
                  </a:moveTo>
                  <a:lnTo>
                    <a:pt x="26936" y="42595"/>
                  </a:lnTo>
                  <a:lnTo>
                    <a:pt x="32365" y="40328"/>
                  </a:lnTo>
                  <a:lnTo>
                    <a:pt x="36347" y="36347"/>
                  </a:lnTo>
                  <a:lnTo>
                    <a:pt x="40328" y="32365"/>
                  </a:lnTo>
                  <a:lnTo>
                    <a:pt x="42595" y="26936"/>
                  </a:lnTo>
                  <a:lnTo>
                    <a:pt x="42595" y="21278"/>
                  </a:lnTo>
                  <a:lnTo>
                    <a:pt x="42595" y="15620"/>
                  </a:lnTo>
                  <a:lnTo>
                    <a:pt x="40328" y="10229"/>
                  </a:lnTo>
                  <a:lnTo>
                    <a:pt x="36347" y="6210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21" y="0"/>
                  </a:lnTo>
                  <a:lnTo>
                    <a:pt x="10229" y="2228"/>
                  </a:lnTo>
                  <a:lnTo>
                    <a:pt x="6210" y="6210"/>
                  </a:lnTo>
                  <a:lnTo>
                    <a:pt x="2228" y="10229"/>
                  </a:lnTo>
                  <a:lnTo>
                    <a:pt x="0" y="15620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10" y="36347"/>
                  </a:lnTo>
                  <a:lnTo>
                    <a:pt x="10229" y="40328"/>
                  </a:lnTo>
                  <a:lnTo>
                    <a:pt x="15621" y="42595"/>
                  </a:lnTo>
                  <a:lnTo>
                    <a:pt x="21278" y="4259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61" name="object 319"/>
            <p:cNvSpPr/>
            <p:nvPr/>
          </p:nvSpPr>
          <p:spPr>
            <a:xfrm>
              <a:off x="5410142" y="193141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46" y="0"/>
                  </a:moveTo>
                  <a:lnTo>
                    <a:pt x="15668" y="0"/>
                  </a:lnTo>
                  <a:lnTo>
                    <a:pt x="10239" y="2228"/>
                  </a:lnTo>
                  <a:lnTo>
                    <a:pt x="6257" y="6248"/>
                  </a:lnTo>
                  <a:lnTo>
                    <a:pt x="2238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10239" y="40328"/>
                  </a:lnTo>
                  <a:lnTo>
                    <a:pt x="15668" y="42595"/>
                  </a:lnTo>
                  <a:lnTo>
                    <a:pt x="26946" y="42595"/>
                  </a:lnTo>
                  <a:lnTo>
                    <a:pt x="32375" y="40328"/>
                  </a:lnTo>
                  <a:lnTo>
                    <a:pt x="40376" y="32365"/>
                  </a:lnTo>
                  <a:lnTo>
                    <a:pt x="42605" y="26936"/>
                  </a:lnTo>
                  <a:lnTo>
                    <a:pt x="42605" y="15621"/>
                  </a:lnTo>
                  <a:lnTo>
                    <a:pt x="40376" y="10229"/>
                  </a:lnTo>
                  <a:lnTo>
                    <a:pt x="36356" y="6248"/>
                  </a:lnTo>
                  <a:lnTo>
                    <a:pt x="32375" y="2228"/>
                  </a:lnTo>
                  <a:lnTo>
                    <a:pt x="2694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62" name="object 320"/>
            <p:cNvSpPr/>
            <p:nvPr/>
          </p:nvSpPr>
          <p:spPr>
            <a:xfrm>
              <a:off x="5410142" y="1931412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88" y="42595"/>
                  </a:moveTo>
                  <a:lnTo>
                    <a:pt x="26946" y="42595"/>
                  </a:lnTo>
                  <a:lnTo>
                    <a:pt x="32375" y="40328"/>
                  </a:lnTo>
                  <a:lnTo>
                    <a:pt x="36356" y="36347"/>
                  </a:lnTo>
                  <a:lnTo>
                    <a:pt x="40376" y="3236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20"/>
                  </a:lnTo>
                  <a:lnTo>
                    <a:pt x="40376" y="10229"/>
                  </a:lnTo>
                  <a:lnTo>
                    <a:pt x="36356" y="6248"/>
                  </a:lnTo>
                  <a:lnTo>
                    <a:pt x="32375" y="2228"/>
                  </a:lnTo>
                  <a:lnTo>
                    <a:pt x="26946" y="0"/>
                  </a:lnTo>
                  <a:lnTo>
                    <a:pt x="21288" y="0"/>
                  </a:lnTo>
                  <a:lnTo>
                    <a:pt x="15668" y="0"/>
                  </a:lnTo>
                  <a:lnTo>
                    <a:pt x="10239" y="2228"/>
                  </a:lnTo>
                  <a:lnTo>
                    <a:pt x="6257" y="6248"/>
                  </a:lnTo>
                  <a:lnTo>
                    <a:pt x="2238" y="10229"/>
                  </a:lnTo>
                  <a:lnTo>
                    <a:pt x="0" y="15620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6257" y="36347"/>
                  </a:lnTo>
                  <a:lnTo>
                    <a:pt x="10239" y="40328"/>
                  </a:lnTo>
                  <a:lnTo>
                    <a:pt x="15668" y="42595"/>
                  </a:lnTo>
                  <a:lnTo>
                    <a:pt x="21288" y="4259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63" name="object 321"/>
            <p:cNvSpPr/>
            <p:nvPr/>
          </p:nvSpPr>
          <p:spPr>
            <a:xfrm>
              <a:off x="4599471" y="2803939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74" y="0"/>
                  </a:moveTo>
                  <a:lnTo>
                    <a:pt x="15668" y="0"/>
                  </a:lnTo>
                  <a:lnTo>
                    <a:pt x="10229" y="2228"/>
                  </a:lnTo>
                  <a:lnTo>
                    <a:pt x="2266" y="1022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66" y="32375"/>
                  </a:lnTo>
                  <a:lnTo>
                    <a:pt x="10229" y="40366"/>
                  </a:lnTo>
                  <a:lnTo>
                    <a:pt x="15668" y="42605"/>
                  </a:lnTo>
                  <a:lnTo>
                    <a:pt x="26974" y="42605"/>
                  </a:lnTo>
                  <a:lnTo>
                    <a:pt x="32375" y="40366"/>
                  </a:lnTo>
                  <a:lnTo>
                    <a:pt x="40366" y="32375"/>
                  </a:lnTo>
                  <a:lnTo>
                    <a:pt x="42605" y="26936"/>
                  </a:lnTo>
                  <a:lnTo>
                    <a:pt x="42605" y="15668"/>
                  </a:lnTo>
                  <a:lnTo>
                    <a:pt x="40366" y="10229"/>
                  </a:lnTo>
                  <a:lnTo>
                    <a:pt x="32375" y="2228"/>
                  </a:lnTo>
                  <a:lnTo>
                    <a:pt x="2697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64" name="object 322"/>
            <p:cNvSpPr/>
            <p:nvPr/>
          </p:nvSpPr>
          <p:spPr>
            <a:xfrm>
              <a:off x="4599471" y="2803939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605"/>
                  </a:moveTo>
                  <a:lnTo>
                    <a:pt x="26974" y="42605"/>
                  </a:lnTo>
                  <a:lnTo>
                    <a:pt x="32375" y="40366"/>
                  </a:lnTo>
                  <a:lnTo>
                    <a:pt x="36395" y="36356"/>
                  </a:lnTo>
                  <a:lnTo>
                    <a:pt x="40366" y="3237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68"/>
                  </a:lnTo>
                  <a:lnTo>
                    <a:pt x="40366" y="10229"/>
                  </a:lnTo>
                  <a:lnTo>
                    <a:pt x="36395" y="6248"/>
                  </a:lnTo>
                  <a:lnTo>
                    <a:pt x="32375" y="2228"/>
                  </a:lnTo>
                  <a:lnTo>
                    <a:pt x="26974" y="0"/>
                  </a:lnTo>
                  <a:lnTo>
                    <a:pt x="21316" y="0"/>
                  </a:lnTo>
                  <a:lnTo>
                    <a:pt x="15668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66" y="10229"/>
                  </a:lnTo>
                  <a:lnTo>
                    <a:pt x="0" y="15668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66" y="32375"/>
                  </a:lnTo>
                  <a:lnTo>
                    <a:pt x="6248" y="36356"/>
                  </a:lnTo>
                  <a:lnTo>
                    <a:pt x="10229" y="40366"/>
                  </a:lnTo>
                  <a:lnTo>
                    <a:pt x="15668" y="42605"/>
                  </a:lnTo>
                  <a:lnTo>
                    <a:pt x="21316" y="4260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65" name="object 323"/>
            <p:cNvSpPr/>
            <p:nvPr/>
          </p:nvSpPr>
          <p:spPr>
            <a:xfrm>
              <a:off x="4432481" y="245269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59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10229" y="40328"/>
                  </a:lnTo>
                  <a:lnTo>
                    <a:pt x="15659" y="42595"/>
                  </a:lnTo>
                  <a:lnTo>
                    <a:pt x="26936" y="42595"/>
                  </a:lnTo>
                  <a:lnTo>
                    <a:pt x="32365" y="40328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15621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66" name="object 324"/>
            <p:cNvSpPr/>
            <p:nvPr/>
          </p:nvSpPr>
          <p:spPr>
            <a:xfrm>
              <a:off x="4432481" y="2452690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16" y="42595"/>
                  </a:moveTo>
                  <a:lnTo>
                    <a:pt x="26936" y="42595"/>
                  </a:lnTo>
                  <a:lnTo>
                    <a:pt x="32365" y="40328"/>
                  </a:lnTo>
                  <a:lnTo>
                    <a:pt x="36347" y="36347"/>
                  </a:lnTo>
                  <a:lnTo>
                    <a:pt x="40366" y="32365"/>
                  </a:lnTo>
                  <a:lnTo>
                    <a:pt x="42595" y="26936"/>
                  </a:lnTo>
                  <a:lnTo>
                    <a:pt x="42595" y="21278"/>
                  </a:lnTo>
                  <a:lnTo>
                    <a:pt x="42595" y="15621"/>
                  </a:lnTo>
                  <a:lnTo>
                    <a:pt x="40366" y="10229"/>
                  </a:lnTo>
                  <a:lnTo>
                    <a:pt x="36347" y="6248"/>
                  </a:lnTo>
                  <a:lnTo>
                    <a:pt x="32365" y="2228"/>
                  </a:lnTo>
                  <a:lnTo>
                    <a:pt x="26936" y="0"/>
                  </a:lnTo>
                  <a:lnTo>
                    <a:pt x="21316" y="0"/>
                  </a:lnTo>
                  <a:lnTo>
                    <a:pt x="15659" y="0"/>
                  </a:lnTo>
                  <a:lnTo>
                    <a:pt x="10229" y="2228"/>
                  </a:lnTo>
                  <a:lnTo>
                    <a:pt x="6248" y="6248"/>
                  </a:lnTo>
                  <a:lnTo>
                    <a:pt x="2228" y="10229"/>
                  </a:lnTo>
                  <a:lnTo>
                    <a:pt x="0" y="15621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28" y="32365"/>
                  </a:lnTo>
                  <a:lnTo>
                    <a:pt x="6248" y="36347"/>
                  </a:lnTo>
                  <a:lnTo>
                    <a:pt x="10229" y="40328"/>
                  </a:lnTo>
                  <a:lnTo>
                    <a:pt x="15659" y="42595"/>
                  </a:lnTo>
                  <a:lnTo>
                    <a:pt x="21316" y="4259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67" name="object 325"/>
            <p:cNvSpPr/>
            <p:nvPr/>
          </p:nvSpPr>
          <p:spPr>
            <a:xfrm>
              <a:off x="6223325" y="443347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46" y="0"/>
                  </a:moveTo>
                  <a:lnTo>
                    <a:pt x="15668" y="0"/>
                  </a:lnTo>
                  <a:lnTo>
                    <a:pt x="10239" y="2238"/>
                  </a:lnTo>
                  <a:lnTo>
                    <a:pt x="6257" y="6248"/>
                  </a:lnTo>
                  <a:lnTo>
                    <a:pt x="2238" y="10229"/>
                  </a:lnTo>
                  <a:lnTo>
                    <a:pt x="0" y="15668"/>
                  </a:lnTo>
                  <a:lnTo>
                    <a:pt x="0" y="26936"/>
                  </a:lnTo>
                  <a:lnTo>
                    <a:pt x="2238" y="32375"/>
                  </a:lnTo>
                  <a:lnTo>
                    <a:pt x="6257" y="36356"/>
                  </a:lnTo>
                  <a:lnTo>
                    <a:pt x="10239" y="40366"/>
                  </a:lnTo>
                  <a:lnTo>
                    <a:pt x="15668" y="42605"/>
                  </a:lnTo>
                  <a:lnTo>
                    <a:pt x="26946" y="42605"/>
                  </a:lnTo>
                  <a:lnTo>
                    <a:pt x="32375" y="40366"/>
                  </a:lnTo>
                  <a:lnTo>
                    <a:pt x="40338" y="32375"/>
                  </a:lnTo>
                  <a:lnTo>
                    <a:pt x="42605" y="26936"/>
                  </a:lnTo>
                  <a:lnTo>
                    <a:pt x="42605" y="15668"/>
                  </a:lnTo>
                  <a:lnTo>
                    <a:pt x="40338" y="10229"/>
                  </a:lnTo>
                  <a:lnTo>
                    <a:pt x="32375" y="2238"/>
                  </a:lnTo>
                  <a:lnTo>
                    <a:pt x="2694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68" name="object 326"/>
            <p:cNvSpPr/>
            <p:nvPr/>
          </p:nvSpPr>
          <p:spPr>
            <a:xfrm>
              <a:off x="6223325" y="443347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88" y="42605"/>
                  </a:moveTo>
                  <a:lnTo>
                    <a:pt x="26946" y="42605"/>
                  </a:lnTo>
                  <a:lnTo>
                    <a:pt x="32375" y="40366"/>
                  </a:lnTo>
                  <a:lnTo>
                    <a:pt x="36356" y="36356"/>
                  </a:lnTo>
                  <a:lnTo>
                    <a:pt x="40338" y="32375"/>
                  </a:lnTo>
                  <a:lnTo>
                    <a:pt x="42605" y="26936"/>
                  </a:lnTo>
                  <a:lnTo>
                    <a:pt x="42605" y="21316"/>
                  </a:lnTo>
                  <a:lnTo>
                    <a:pt x="42605" y="15668"/>
                  </a:lnTo>
                  <a:lnTo>
                    <a:pt x="40338" y="10229"/>
                  </a:lnTo>
                  <a:lnTo>
                    <a:pt x="36356" y="6248"/>
                  </a:lnTo>
                  <a:lnTo>
                    <a:pt x="32375" y="2238"/>
                  </a:lnTo>
                  <a:lnTo>
                    <a:pt x="26946" y="0"/>
                  </a:lnTo>
                  <a:lnTo>
                    <a:pt x="21288" y="0"/>
                  </a:lnTo>
                  <a:lnTo>
                    <a:pt x="15668" y="0"/>
                  </a:lnTo>
                  <a:lnTo>
                    <a:pt x="10239" y="2238"/>
                  </a:lnTo>
                  <a:lnTo>
                    <a:pt x="6257" y="6248"/>
                  </a:lnTo>
                  <a:lnTo>
                    <a:pt x="2238" y="10229"/>
                  </a:lnTo>
                  <a:lnTo>
                    <a:pt x="0" y="15668"/>
                  </a:lnTo>
                  <a:lnTo>
                    <a:pt x="0" y="21316"/>
                  </a:lnTo>
                  <a:lnTo>
                    <a:pt x="0" y="26936"/>
                  </a:lnTo>
                  <a:lnTo>
                    <a:pt x="2238" y="32375"/>
                  </a:lnTo>
                  <a:lnTo>
                    <a:pt x="6257" y="36356"/>
                  </a:lnTo>
                  <a:lnTo>
                    <a:pt x="10239" y="40366"/>
                  </a:lnTo>
                  <a:lnTo>
                    <a:pt x="15668" y="42605"/>
                  </a:lnTo>
                  <a:lnTo>
                    <a:pt x="21288" y="4260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69" name="object 327"/>
            <p:cNvSpPr/>
            <p:nvPr/>
          </p:nvSpPr>
          <p:spPr>
            <a:xfrm>
              <a:off x="4827012" y="1762348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30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6210" y="36385"/>
                  </a:lnTo>
                  <a:lnTo>
                    <a:pt x="10229" y="40366"/>
                  </a:lnTo>
                  <a:lnTo>
                    <a:pt x="15630" y="42595"/>
                  </a:lnTo>
                  <a:lnTo>
                    <a:pt x="26936" y="42595"/>
                  </a:lnTo>
                  <a:lnTo>
                    <a:pt x="32365" y="40366"/>
                  </a:lnTo>
                  <a:lnTo>
                    <a:pt x="40328" y="32365"/>
                  </a:lnTo>
                  <a:lnTo>
                    <a:pt x="42605" y="26974"/>
                  </a:lnTo>
                  <a:lnTo>
                    <a:pt x="42605" y="15659"/>
                  </a:lnTo>
                  <a:lnTo>
                    <a:pt x="40328" y="10229"/>
                  </a:lnTo>
                  <a:lnTo>
                    <a:pt x="32365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70" name="object 328"/>
            <p:cNvSpPr/>
            <p:nvPr/>
          </p:nvSpPr>
          <p:spPr>
            <a:xfrm>
              <a:off x="4827012" y="1762348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595"/>
                  </a:moveTo>
                  <a:lnTo>
                    <a:pt x="26936" y="42595"/>
                  </a:lnTo>
                  <a:lnTo>
                    <a:pt x="32365" y="40366"/>
                  </a:lnTo>
                  <a:lnTo>
                    <a:pt x="36347" y="36385"/>
                  </a:lnTo>
                  <a:lnTo>
                    <a:pt x="40328" y="32365"/>
                  </a:lnTo>
                  <a:lnTo>
                    <a:pt x="42605" y="26974"/>
                  </a:lnTo>
                  <a:lnTo>
                    <a:pt x="42605" y="21316"/>
                  </a:lnTo>
                  <a:lnTo>
                    <a:pt x="42605" y="15659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65" y="2266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30" y="0"/>
                  </a:lnTo>
                  <a:lnTo>
                    <a:pt x="10229" y="2266"/>
                  </a:lnTo>
                  <a:lnTo>
                    <a:pt x="6210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6210" y="36385"/>
                  </a:lnTo>
                  <a:lnTo>
                    <a:pt x="10229" y="40366"/>
                  </a:lnTo>
                  <a:lnTo>
                    <a:pt x="15630" y="42595"/>
                  </a:lnTo>
                  <a:lnTo>
                    <a:pt x="21278" y="4259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71" name="object 329"/>
            <p:cNvSpPr/>
            <p:nvPr/>
          </p:nvSpPr>
          <p:spPr>
            <a:xfrm>
              <a:off x="4103844" y="182199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46" y="0"/>
                  </a:moveTo>
                  <a:lnTo>
                    <a:pt x="15668" y="0"/>
                  </a:lnTo>
                  <a:lnTo>
                    <a:pt x="10239" y="2228"/>
                  </a:lnTo>
                  <a:lnTo>
                    <a:pt x="2238" y="10229"/>
                  </a:lnTo>
                  <a:lnTo>
                    <a:pt x="0" y="15621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10239" y="40328"/>
                  </a:lnTo>
                  <a:lnTo>
                    <a:pt x="15668" y="42595"/>
                  </a:lnTo>
                  <a:lnTo>
                    <a:pt x="26946" y="42595"/>
                  </a:lnTo>
                  <a:lnTo>
                    <a:pt x="32375" y="40328"/>
                  </a:lnTo>
                  <a:lnTo>
                    <a:pt x="40376" y="32365"/>
                  </a:lnTo>
                  <a:lnTo>
                    <a:pt x="42605" y="26936"/>
                  </a:lnTo>
                  <a:lnTo>
                    <a:pt x="42605" y="15621"/>
                  </a:lnTo>
                  <a:lnTo>
                    <a:pt x="40376" y="10229"/>
                  </a:lnTo>
                  <a:lnTo>
                    <a:pt x="32375" y="2228"/>
                  </a:lnTo>
                  <a:lnTo>
                    <a:pt x="2694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72" name="object 330"/>
            <p:cNvSpPr/>
            <p:nvPr/>
          </p:nvSpPr>
          <p:spPr>
            <a:xfrm>
              <a:off x="4103844" y="1821994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326" y="42595"/>
                  </a:moveTo>
                  <a:lnTo>
                    <a:pt x="26946" y="42595"/>
                  </a:lnTo>
                  <a:lnTo>
                    <a:pt x="32375" y="40328"/>
                  </a:lnTo>
                  <a:lnTo>
                    <a:pt x="36356" y="36347"/>
                  </a:lnTo>
                  <a:lnTo>
                    <a:pt x="40376" y="32365"/>
                  </a:lnTo>
                  <a:lnTo>
                    <a:pt x="42605" y="26936"/>
                  </a:lnTo>
                  <a:lnTo>
                    <a:pt x="42605" y="21278"/>
                  </a:lnTo>
                  <a:lnTo>
                    <a:pt x="42605" y="15621"/>
                  </a:lnTo>
                  <a:lnTo>
                    <a:pt x="40376" y="10229"/>
                  </a:lnTo>
                  <a:lnTo>
                    <a:pt x="36356" y="6210"/>
                  </a:lnTo>
                  <a:lnTo>
                    <a:pt x="32375" y="2228"/>
                  </a:lnTo>
                  <a:lnTo>
                    <a:pt x="26946" y="0"/>
                  </a:lnTo>
                  <a:lnTo>
                    <a:pt x="21326" y="0"/>
                  </a:lnTo>
                  <a:lnTo>
                    <a:pt x="15668" y="0"/>
                  </a:lnTo>
                  <a:lnTo>
                    <a:pt x="10239" y="2228"/>
                  </a:lnTo>
                  <a:lnTo>
                    <a:pt x="6257" y="6210"/>
                  </a:lnTo>
                  <a:lnTo>
                    <a:pt x="2238" y="10229"/>
                  </a:lnTo>
                  <a:lnTo>
                    <a:pt x="0" y="15621"/>
                  </a:lnTo>
                  <a:lnTo>
                    <a:pt x="0" y="21278"/>
                  </a:lnTo>
                  <a:lnTo>
                    <a:pt x="0" y="26936"/>
                  </a:lnTo>
                  <a:lnTo>
                    <a:pt x="2238" y="32365"/>
                  </a:lnTo>
                  <a:lnTo>
                    <a:pt x="6257" y="36347"/>
                  </a:lnTo>
                  <a:lnTo>
                    <a:pt x="10239" y="40328"/>
                  </a:lnTo>
                  <a:lnTo>
                    <a:pt x="15668" y="42595"/>
                  </a:lnTo>
                  <a:lnTo>
                    <a:pt x="21326" y="4259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73" name="object 331"/>
            <p:cNvSpPr/>
            <p:nvPr/>
          </p:nvSpPr>
          <p:spPr>
            <a:xfrm>
              <a:off x="3362783" y="204045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6936" y="0"/>
                  </a:moveTo>
                  <a:lnTo>
                    <a:pt x="15621" y="0"/>
                  </a:lnTo>
                  <a:lnTo>
                    <a:pt x="10229" y="2266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6210" y="36385"/>
                  </a:lnTo>
                  <a:lnTo>
                    <a:pt x="10229" y="40366"/>
                  </a:lnTo>
                  <a:lnTo>
                    <a:pt x="15621" y="42605"/>
                  </a:lnTo>
                  <a:lnTo>
                    <a:pt x="26936" y="42605"/>
                  </a:lnTo>
                  <a:lnTo>
                    <a:pt x="32327" y="40366"/>
                  </a:lnTo>
                  <a:lnTo>
                    <a:pt x="36347" y="36385"/>
                  </a:lnTo>
                  <a:lnTo>
                    <a:pt x="40328" y="32365"/>
                  </a:lnTo>
                  <a:lnTo>
                    <a:pt x="42557" y="26974"/>
                  </a:lnTo>
                  <a:lnTo>
                    <a:pt x="42557" y="15659"/>
                  </a:lnTo>
                  <a:lnTo>
                    <a:pt x="40328" y="10229"/>
                  </a:lnTo>
                  <a:lnTo>
                    <a:pt x="32327" y="2266"/>
                  </a:lnTo>
                  <a:lnTo>
                    <a:pt x="2693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74" name="object 332"/>
            <p:cNvSpPr/>
            <p:nvPr/>
          </p:nvSpPr>
          <p:spPr>
            <a:xfrm>
              <a:off x="3362783" y="2040455"/>
              <a:ext cx="85568" cy="85568"/>
            </a:xfrm>
            <a:custGeom>
              <a:avLst/>
              <a:gdLst/>
              <a:ahLst/>
              <a:cxnLst/>
              <a:rect l="l" t="t" r="r" b="b"/>
              <a:pathLst>
                <a:path w="43180" h="43180">
                  <a:moveTo>
                    <a:pt x="21278" y="42605"/>
                  </a:moveTo>
                  <a:lnTo>
                    <a:pt x="26936" y="42605"/>
                  </a:lnTo>
                  <a:lnTo>
                    <a:pt x="32327" y="40366"/>
                  </a:lnTo>
                  <a:lnTo>
                    <a:pt x="36347" y="36385"/>
                  </a:lnTo>
                  <a:lnTo>
                    <a:pt x="40328" y="32365"/>
                  </a:lnTo>
                  <a:lnTo>
                    <a:pt x="42557" y="26974"/>
                  </a:lnTo>
                  <a:lnTo>
                    <a:pt x="42557" y="21316"/>
                  </a:lnTo>
                  <a:lnTo>
                    <a:pt x="42557" y="15659"/>
                  </a:lnTo>
                  <a:lnTo>
                    <a:pt x="40328" y="10229"/>
                  </a:lnTo>
                  <a:lnTo>
                    <a:pt x="36347" y="6248"/>
                  </a:lnTo>
                  <a:lnTo>
                    <a:pt x="32327" y="2266"/>
                  </a:lnTo>
                  <a:lnTo>
                    <a:pt x="26936" y="0"/>
                  </a:lnTo>
                  <a:lnTo>
                    <a:pt x="21278" y="0"/>
                  </a:lnTo>
                  <a:lnTo>
                    <a:pt x="15621" y="0"/>
                  </a:lnTo>
                  <a:lnTo>
                    <a:pt x="10229" y="2266"/>
                  </a:lnTo>
                  <a:lnTo>
                    <a:pt x="6210" y="6248"/>
                  </a:lnTo>
                  <a:lnTo>
                    <a:pt x="2228" y="10229"/>
                  </a:lnTo>
                  <a:lnTo>
                    <a:pt x="0" y="15659"/>
                  </a:lnTo>
                  <a:lnTo>
                    <a:pt x="0" y="21316"/>
                  </a:lnTo>
                  <a:lnTo>
                    <a:pt x="0" y="26974"/>
                  </a:lnTo>
                  <a:lnTo>
                    <a:pt x="2228" y="32365"/>
                  </a:lnTo>
                  <a:lnTo>
                    <a:pt x="6210" y="36385"/>
                  </a:lnTo>
                  <a:lnTo>
                    <a:pt x="10229" y="40366"/>
                  </a:lnTo>
                  <a:lnTo>
                    <a:pt x="15621" y="42605"/>
                  </a:lnTo>
                  <a:lnTo>
                    <a:pt x="21278" y="42605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75" name="object 333"/>
            <p:cNvSpPr/>
            <p:nvPr/>
          </p:nvSpPr>
          <p:spPr>
            <a:xfrm>
              <a:off x="3229998" y="5764556"/>
              <a:ext cx="6018681" cy="0"/>
            </a:xfrm>
            <a:custGeom>
              <a:avLst/>
              <a:gdLst/>
              <a:ahLst/>
              <a:cxnLst/>
              <a:rect l="l" t="t" r="r" b="b"/>
              <a:pathLst>
                <a:path w="3037204">
                  <a:moveTo>
                    <a:pt x="0" y="0"/>
                  </a:moveTo>
                  <a:lnTo>
                    <a:pt x="3037131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76" name="object 334"/>
            <p:cNvSpPr/>
            <p:nvPr/>
          </p:nvSpPr>
          <p:spPr>
            <a:xfrm>
              <a:off x="3229997" y="1105019"/>
              <a:ext cx="0" cy="4659665"/>
            </a:xfrm>
            <a:custGeom>
              <a:avLst/>
              <a:gdLst/>
              <a:ahLst/>
              <a:cxnLst/>
              <a:rect l="l" t="t" r="r" b="b"/>
              <a:pathLst>
                <a:path h="2351405">
                  <a:moveTo>
                    <a:pt x="0" y="2351341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77" name="object 335"/>
            <p:cNvSpPr/>
            <p:nvPr/>
          </p:nvSpPr>
          <p:spPr>
            <a:xfrm>
              <a:off x="9248534" y="1105019"/>
              <a:ext cx="0" cy="4659665"/>
            </a:xfrm>
            <a:custGeom>
              <a:avLst/>
              <a:gdLst/>
              <a:ahLst/>
              <a:cxnLst/>
              <a:rect l="l" t="t" r="r" b="b"/>
              <a:pathLst>
                <a:path h="2351405">
                  <a:moveTo>
                    <a:pt x="0" y="2351341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78" name="object 336"/>
            <p:cNvSpPr/>
            <p:nvPr/>
          </p:nvSpPr>
          <p:spPr>
            <a:xfrm>
              <a:off x="3229998" y="1105018"/>
              <a:ext cx="6018681" cy="0"/>
            </a:xfrm>
            <a:custGeom>
              <a:avLst/>
              <a:gdLst/>
              <a:ahLst/>
              <a:cxnLst/>
              <a:rect l="l" t="t" r="r" b="b"/>
              <a:pathLst>
                <a:path w="3037204">
                  <a:moveTo>
                    <a:pt x="0" y="0"/>
                  </a:moveTo>
                  <a:lnTo>
                    <a:pt x="3037131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79" name="object 337"/>
            <p:cNvSpPr/>
            <p:nvPr/>
          </p:nvSpPr>
          <p:spPr>
            <a:xfrm>
              <a:off x="7400142" y="1099104"/>
              <a:ext cx="42862" cy="2329896"/>
            </a:xfrm>
            <a:custGeom>
              <a:avLst/>
              <a:gdLst/>
              <a:ahLst/>
              <a:cxnLst/>
              <a:rect l="l" t="t" r="r" b="b"/>
              <a:pathLst>
                <a:path h="2351405">
                  <a:moveTo>
                    <a:pt x="0" y="2351341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80" name="object 338"/>
            <p:cNvSpPr/>
            <p:nvPr/>
          </p:nvSpPr>
          <p:spPr>
            <a:xfrm>
              <a:off x="3229998" y="3434787"/>
              <a:ext cx="6000504" cy="42862"/>
            </a:xfrm>
            <a:custGeom>
              <a:avLst/>
              <a:gdLst/>
              <a:ahLst/>
              <a:cxnLst/>
              <a:rect l="l" t="t" r="r" b="b"/>
              <a:pathLst>
                <a:path w="2126615">
                  <a:moveTo>
                    <a:pt x="0" y="0"/>
                  </a:moveTo>
                  <a:lnTo>
                    <a:pt x="2126008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algn="l" defTabSz="487695" fontAlgn="auto">
                <a:spcBef>
                  <a:spcPts val="0"/>
                </a:spcBef>
                <a:spcAft>
                  <a:spcPts val="0"/>
                </a:spcAft>
              </a:pPr>
              <a:endParaRPr sz="3805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81" name="object 339"/>
            <p:cNvSpPr txBox="1"/>
            <p:nvPr/>
          </p:nvSpPr>
          <p:spPr>
            <a:xfrm>
              <a:off x="7229047" y="5766177"/>
              <a:ext cx="1136251" cy="623521"/>
            </a:xfrm>
            <a:prstGeom prst="rect">
              <a:avLst/>
            </a:prstGeom>
          </p:spPr>
          <p:txBody>
            <a:bodyPr vert="horz" wrap="square" lIns="0" tIns="33556" rIns="0" bIns="0" rtlCol="0">
              <a:spAutoFit/>
            </a:bodyPr>
            <a:lstStyle/>
            <a:p>
              <a:pPr marL="26847" algn="l" defTabSz="487695" fontAlgn="auto">
                <a:spcBef>
                  <a:spcPts val="265"/>
                </a:spcBef>
                <a:spcAft>
                  <a:spcPts val="0"/>
                </a:spcAft>
              </a:pPr>
              <a:r>
                <a:rPr sz="2325" spc="-106" dirty="0">
                  <a:solidFill>
                    <a:prstClr val="black"/>
                  </a:solidFill>
                  <a:latin typeface="Arial"/>
                  <a:ea typeface=""/>
                  <a:cs typeface="Arial"/>
                </a:rPr>
                <a:t>0</a:t>
              </a:r>
              <a:r>
                <a:rPr sz="2325" spc="-53" dirty="0">
                  <a:solidFill>
                    <a:prstClr val="black"/>
                  </a:solidFill>
                  <a:latin typeface="Arial"/>
                  <a:ea typeface=""/>
                  <a:cs typeface="Arial"/>
                </a:rPr>
                <a:t>.</a:t>
              </a:r>
              <a:r>
                <a:rPr sz="2325" spc="-106" dirty="0">
                  <a:solidFill>
                    <a:prstClr val="black"/>
                  </a:solidFill>
                  <a:latin typeface="Arial"/>
                  <a:ea typeface=""/>
                  <a:cs typeface="Arial"/>
                </a:rPr>
                <a:t>7</a:t>
              </a:r>
              <a:endParaRPr sz="2325">
                <a:solidFill>
                  <a:prstClr val="black"/>
                </a:solidFill>
                <a:latin typeface="Arial"/>
                <a:ea typeface=""/>
                <a:cs typeface="Arial"/>
              </a:endParaRPr>
            </a:p>
          </p:txBody>
        </p:sp>
        <p:sp>
          <p:nvSpPr>
            <p:cNvPr id="382" name="object 340"/>
            <p:cNvSpPr txBox="1"/>
            <p:nvPr/>
          </p:nvSpPr>
          <p:spPr>
            <a:xfrm>
              <a:off x="2666999" y="3276119"/>
              <a:ext cx="1148156" cy="623521"/>
            </a:xfrm>
            <a:prstGeom prst="rect">
              <a:avLst/>
            </a:prstGeom>
          </p:spPr>
          <p:txBody>
            <a:bodyPr vert="horz" wrap="square" lIns="0" tIns="33556" rIns="0" bIns="0" rtlCol="0">
              <a:spAutoFit/>
            </a:bodyPr>
            <a:lstStyle/>
            <a:p>
              <a:pPr marL="26847" algn="l" defTabSz="487695" fontAlgn="auto">
                <a:spcBef>
                  <a:spcPts val="265"/>
                </a:spcBef>
                <a:spcAft>
                  <a:spcPts val="0"/>
                </a:spcAft>
              </a:pPr>
              <a:r>
                <a:rPr sz="2325" spc="-106" dirty="0">
                  <a:solidFill>
                    <a:prstClr val="black"/>
                  </a:solidFill>
                  <a:latin typeface="Arial"/>
                  <a:ea typeface=""/>
                  <a:cs typeface="Arial"/>
                </a:rPr>
                <a:t>0</a:t>
              </a:r>
              <a:r>
                <a:rPr sz="2325" spc="-53" dirty="0">
                  <a:solidFill>
                    <a:prstClr val="black"/>
                  </a:solidFill>
                  <a:latin typeface="Arial"/>
                  <a:ea typeface=""/>
                  <a:cs typeface="Arial"/>
                </a:rPr>
                <a:t>.</a:t>
              </a:r>
              <a:r>
                <a:rPr sz="2325" spc="-106" dirty="0">
                  <a:solidFill>
                    <a:prstClr val="black"/>
                  </a:solidFill>
                  <a:latin typeface="Arial"/>
                  <a:ea typeface=""/>
                  <a:cs typeface="Arial"/>
                </a:rPr>
                <a:t>5</a:t>
              </a:r>
              <a:endParaRPr sz="2325">
                <a:solidFill>
                  <a:prstClr val="black"/>
                </a:solidFill>
                <a:latin typeface="Arial"/>
                <a:ea typeface=""/>
                <a:cs typeface="Arial"/>
              </a:endParaRPr>
            </a:p>
          </p:txBody>
        </p:sp>
        <p:sp>
          <p:nvSpPr>
            <p:cNvPr id="383" name="object 341"/>
            <p:cNvSpPr txBox="1"/>
            <p:nvPr/>
          </p:nvSpPr>
          <p:spPr>
            <a:xfrm>
              <a:off x="9034614" y="5768243"/>
              <a:ext cx="716294" cy="623521"/>
            </a:xfrm>
            <a:prstGeom prst="rect">
              <a:avLst/>
            </a:prstGeom>
          </p:spPr>
          <p:txBody>
            <a:bodyPr vert="horz" wrap="square" lIns="0" tIns="33556" rIns="0" bIns="0" rtlCol="0">
              <a:spAutoFit/>
            </a:bodyPr>
            <a:lstStyle/>
            <a:p>
              <a:pPr marL="26847" algn="l" defTabSz="487695" fontAlgn="auto">
                <a:spcBef>
                  <a:spcPts val="265"/>
                </a:spcBef>
                <a:spcAft>
                  <a:spcPts val="0"/>
                </a:spcAft>
              </a:pPr>
              <a:r>
                <a:rPr sz="2325" spc="402" dirty="0">
                  <a:solidFill>
                    <a:prstClr val="black"/>
                  </a:solidFill>
                  <a:latin typeface="Arial"/>
                  <a:ea typeface=""/>
                  <a:cs typeface="Arial"/>
                </a:rPr>
                <a:t>X</a:t>
              </a:r>
              <a:r>
                <a:rPr sz="2378" spc="-78" baseline="-22222" dirty="0">
                  <a:solidFill>
                    <a:prstClr val="black"/>
                  </a:solidFill>
                  <a:latin typeface="Arial"/>
                  <a:ea typeface=""/>
                  <a:cs typeface="Arial"/>
                </a:rPr>
                <a:t>1</a:t>
              </a:r>
              <a:endParaRPr sz="2378" baseline="-22222">
                <a:solidFill>
                  <a:prstClr val="black"/>
                </a:solidFill>
                <a:latin typeface="Arial"/>
                <a:ea typeface=""/>
                <a:cs typeface="Arial"/>
              </a:endParaRPr>
            </a:p>
          </p:txBody>
        </p:sp>
        <p:sp>
          <p:nvSpPr>
            <p:cNvPr id="384" name="object 342"/>
            <p:cNvSpPr txBox="1"/>
            <p:nvPr/>
          </p:nvSpPr>
          <p:spPr>
            <a:xfrm>
              <a:off x="2585414" y="848647"/>
              <a:ext cx="583203" cy="625952"/>
            </a:xfrm>
            <a:prstGeom prst="rect">
              <a:avLst/>
            </a:prstGeom>
          </p:spPr>
          <p:txBody>
            <a:bodyPr vert="horz" wrap="square" lIns="0" tIns="33556" rIns="0" bIns="0" rtlCol="0">
              <a:spAutoFit/>
            </a:bodyPr>
            <a:lstStyle/>
            <a:p>
              <a:pPr marL="26847" algn="l" defTabSz="487695" fontAlgn="auto">
                <a:spcBef>
                  <a:spcPts val="265"/>
                </a:spcBef>
                <a:spcAft>
                  <a:spcPts val="0"/>
                </a:spcAft>
              </a:pPr>
              <a:r>
                <a:rPr sz="2325" spc="412" dirty="0">
                  <a:solidFill>
                    <a:prstClr val="black"/>
                  </a:solidFill>
                  <a:latin typeface="Arial"/>
                  <a:ea typeface=""/>
                  <a:cs typeface="Arial"/>
                </a:rPr>
                <a:t>X</a:t>
              </a:r>
              <a:r>
                <a:rPr sz="2378" spc="-78" baseline="-22222" dirty="0">
                  <a:solidFill>
                    <a:prstClr val="black"/>
                  </a:solidFill>
                  <a:latin typeface="Arial"/>
                  <a:ea typeface=""/>
                  <a:cs typeface="Arial"/>
                </a:rPr>
                <a:t>2</a:t>
              </a:r>
              <a:endParaRPr sz="2378" baseline="-22222">
                <a:solidFill>
                  <a:prstClr val="black"/>
                </a:solidFill>
                <a:latin typeface="Arial"/>
                <a:ea typeface=""/>
                <a:cs typeface="Arial"/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504480" y="3124808"/>
            <a:ext cx="421462" cy="711726"/>
          </a:xfrm>
          <a:prstGeom prst="rect">
            <a:avLst/>
          </a:prstGeom>
        </p:spPr>
        <p:txBody>
          <a:bodyPr vert="horz" wrap="square" lIns="0" tIns="28187" rIns="0" bIns="0" rtlCol="0">
            <a:spAutoFit/>
          </a:bodyPr>
          <a:lstStyle/>
          <a:p>
            <a:pPr marL="26847" algn="l" defTabSz="487695" fontAlgn="auto">
              <a:spcBef>
                <a:spcPts val="222"/>
              </a:spcBef>
              <a:spcAft>
                <a:spcPts val="0"/>
              </a:spcAft>
            </a:pPr>
            <a:r>
              <a:rPr sz="4440" spc="484" dirty="0">
                <a:solidFill>
                  <a:prstClr val="black"/>
                </a:solidFill>
                <a:latin typeface="Times New Roman"/>
                <a:ea typeface=""/>
                <a:cs typeface="Times New Roman"/>
              </a:rPr>
              <a:t>t</a:t>
            </a:r>
            <a:r>
              <a:rPr lang="en-US" sz="3488" spc="-15" baseline="-20202" dirty="0">
                <a:solidFill>
                  <a:prstClr val="black"/>
                </a:solidFill>
                <a:latin typeface="Times New Roman"/>
                <a:ea typeface=""/>
                <a:cs typeface="Times New Roman"/>
              </a:rPr>
              <a:t>5</a:t>
            </a:r>
            <a:endParaRPr sz="3488" baseline="-20202" dirty="0">
              <a:solidFill>
                <a:prstClr val="black"/>
              </a:solidFill>
              <a:latin typeface="Times New Roman"/>
              <a:ea typeface="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32115" y="3051670"/>
            <a:ext cx="421462" cy="711726"/>
          </a:xfrm>
          <a:prstGeom prst="rect">
            <a:avLst/>
          </a:prstGeom>
        </p:spPr>
        <p:txBody>
          <a:bodyPr vert="horz" wrap="square" lIns="0" tIns="28187" rIns="0" bIns="0" rtlCol="0">
            <a:spAutoFit/>
          </a:bodyPr>
          <a:lstStyle/>
          <a:p>
            <a:pPr marL="26847" algn="l" defTabSz="487695" fontAlgn="auto">
              <a:spcBef>
                <a:spcPts val="222"/>
              </a:spcBef>
              <a:spcAft>
                <a:spcPts val="0"/>
              </a:spcAft>
            </a:pPr>
            <a:r>
              <a:rPr sz="4440" spc="484">
                <a:solidFill>
                  <a:prstClr val="black"/>
                </a:solidFill>
                <a:latin typeface="Times New Roman"/>
                <a:ea typeface=""/>
                <a:cs typeface="Times New Roman"/>
              </a:rPr>
              <a:t>t</a:t>
            </a:r>
            <a:r>
              <a:rPr lang="en-US" sz="3488" spc="-15" baseline="-20202" dirty="0">
                <a:solidFill>
                  <a:prstClr val="black"/>
                </a:solidFill>
                <a:latin typeface="Times New Roman"/>
                <a:ea typeface=""/>
                <a:cs typeface="Times New Roman"/>
              </a:rPr>
              <a:t>4</a:t>
            </a:r>
            <a:endParaRPr sz="3488" baseline="-20202" dirty="0">
              <a:solidFill>
                <a:prstClr val="black"/>
              </a:solidFill>
              <a:latin typeface="Times New Roman"/>
              <a:ea typeface=""/>
              <a:cs typeface="Times New Roman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97154" y="6978695"/>
            <a:ext cx="9615542" cy="2603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87695" fontAlgn="auto">
              <a:spcBef>
                <a:spcPts val="0"/>
              </a:spcBef>
              <a:spcAft>
                <a:spcPts val="0"/>
              </a:spcAft>
            </a:pPr>
            <a:r>
              <a:rPr lang="en-US" sz="2560" dirty="0">
                <a:solidFill>
                  <a:srgbClr val="0070C0"/>
                </a:solidFill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Important questions:</a:t>
            </a:r>
          </a:p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lang="en-US" sz="2560" dirty="0">
              <a:solidFill>
                <a:prstClr val="black"/>
              </a:solidFill>
              <a:latin typeface="Gill Sans MT" panose="020B0502020104020203" pitchFamily="34" charset="77"/>
              <a:ea typeface="Helvetica Neue Condensed" charset="0"/>
              <a:cs typeface="Helvetica Neue Condensed" charset="0"/>
            </a:endParaRPr>
          </a:p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prstClr val="black"/>
                </a:solidFill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How do we decide which splits to make, among the many</a:t>
            </a:r>
          </a:p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prstClr val="black"/>
                </a:solidFill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possible ones?</a:t>
            </a:r>
          </a:p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lang="en-US" sz="2800" dirty="0">
              <a:solidFill>
                <a:prstClr val="black"/>
              </a:solidFill>
              <a:latin typeface="Gill Sans MT" panose="020B0502020104020203" pitchFamily="34" charset="77"/>
              <a:ea typeface="Helvetica Neue Condensed" charset="0"/>
              <a:cs typeface="Helvetica Neue Condensed" charset="0"/>
            </a:endParaRPr>
          </a:p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prstClr val="black"/>
                </a:solidFill>
                <a:latin typeface="Gill Sans MT" panose="020B0502020104020203" pitchFamily="34" charset="77"/>
                <a:ea typeface="Helvetica Neue Condensed" charset="0"/>
                <a:cs typeface="Helvetica Neue Condensed" charset="0"/>
              </a:rPr>
              <a:t>How do we decide whether we should stop?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72472" y="6260575"/>
            <a:ext cx="1527982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Figure credit:</a:t>
            </a:r>
          </a:p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r>
              <a:rPr lang="en-US" sz="192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Gilles </a:t>
            </a:r>
            <a:r>
              <a:rPr lang="en-US" sz="1920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Louppe</a:t>
            </a:r>
            <a:endParaRPr lang="en-US" sz="192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023925" y="3546096"/>
            <a:ext cx="1565050" cy="253681"/>
          </a:xfrm>
          <a:custGeom>
            <a:avLst/>
            <a:gdLst/>
            <a:ahLst/>
            <a:cxnLst/>
            <a:rect l="l" t="t" r="r" b="b"/>
            <a:pathLst>
              <a:path w="740410" h="120015">
                <a:moveTo>
                  <a:pt x="739828" y="0"/>
                </a:moveTo>
                <a:lnTo>
                  <a:pt x="0" y="119684"/>
                </a:lnTo>
              </a:path>
            </a:pathLst>
          </a:custGeom>
          <a:ln w="10594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456845" y="4084013"/>
            <a:ext cx="449650" cy="303346"/>
          </a:xfrm>
          <a:custGeom>
            <a:avLst/>
            <a:gdLst/>
            <a:ahLst/>
            <a:cxnLst/>
            <a:rect l="l" t="t" r="r" b="b"/>
            <a:pathLst>
              <a:path w="212725" h="143509">
                <a:moveTo>
                  <a:pt x="212440" y="0"/>
                </a:moveTo>
                <a:lnTo>
                  <a:pt x="0" y="142973"/>
                </a:lnTo>
              </a:path>
            </a:pathLst>
          </a:custGeom>
          <a:ln w="10594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141998" y="4084013"/>
            <a:ext cx="430859" cy="297976"/>
          </a:xfrm>
          <a:custGeom>
            <a:avLst/>
            <a:gdLst/>
            <a:ahLst/>
            <a:cxnLst/>
            <a:rect l="l" t="t" r="r" b="b"/>
            <a:pathLst>
              <a:path w="203835" h="140969">
                <a:moveTo>
                  <a:pt x="0" y="0"/>
                </a:moveTo>
                <a:lnTo>
                  <a:pt x="203686" y="140708"/>
                </a:lnTo>
              </a:path>
            </a:pathLst>
          </a:custGeom>
          <a:ln w="10594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527680" y="3249916"/>
            <a:ext cx="356205" cy="3562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856944" y="3799080"/>
            <a:ext cx="334218" cy="334218"/>
          </a:xfrm>
          <a:custGeom>
            <a:avLst/>
            <a:gdLst/>
            <a:ahLst/>
            <a:cxnLst/>
            <a:rect l="l" t="t" r="r" b="b"/>
            <a:pathLst>
              <a:path w="158114" h="158115">
                <a:moveTo>
                  <a:pt x="78997" y="0"/>
                </a:moveTo>
                <a:lnTo>
                  <a:pt x="48241" y="6207"/>
                </a:lnTo>
                <a:lnTo>
                  <a:pt x="23131" y="23132"/>
                </a:lnTo>
                <a:lnTo>
                  <a:pt x="6205" y="48231"/>
                </a:lnTo>
                <a:lnTo>
                  <a:pt x="0" y="78959"/>
                </a:lnTo>
                <a:lnTo>
                  <a:pt x="6205" y="109696"/>
                </a:lnTo>
                <a:lnTo>
                  <a:pt x="23131" y="134795"/>
                </a:lnTo>
                <a:lnTo>
                  <a:pt x="48241" y="151718"/>
                </a:lnTo>
                <a:lnTo>
                  <a:pt x="78997" y="157923"/>
                </a:lnTo>
                <a:lnTo>
                  <a:pt x="109736" y="151718"/>
                </a:lnTo>
                <a:lnTo>
                  <a:pt x="134842" y="134795"/>
                </a:lnTo>
                <a:lnTo>
                  <a:pt x="151771" y="109696"/>
                </a:lnTo>
                <a:lnTo>
                  <a:pt x="157979" y="78959"/>
                </a:lnTo>
                <a:lnTo>
                  <a:pt x="151771" y="48231"/>
                </a:lnTo>
                <a:lnTo>
                  <a:pt x="134842" y="23132"/>
                </a:lnTo>
                <a:lnTo>
                  <a:pt x="109736" y="6207"/>
                </a:lnTo>
                <a:lnTo>
                  <a:pt x="789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856944" y="3799080"/>
            <a:ext cx="334218" cy="334218"/>
          </a:xfrm>
          <a:custGeom>
            <a:avLst/>
            <a:gdLst/>
            <a:ahLst/>
            <a:cxnLst/>
            <a:rect l="l" t="t" r="r" b="b"/>
            <a:pathLst>
              <a:path w="158114" h="158115">
                <a:moveTo>
                  <a:pt x="0" y="78959"/>
                </a:moveTo>
                <a:lnTo>
                  <a:pt x="6205" y="48231"/>
                </a:lnTo>
                <a:lnTo>
                  <a:pt x="23131" y="23132"/>
                </a:lnTo>
                <a:lnTo>
                  <a:pt x="48241" y="6207"/>
                </a:lnTo>
                <a:lnTo>
                  <a:pt x="78997" y="0"/>
                </a:lnTo>
                <a:lnTo>
                  <a:pt x="109736" y="6207"/>
                </a:lnTo>
                <a:lnTo>
                  <a:pt x="134842" y="23132"/>
                </a:lnTo>
                <a:lnTo>
                  <a:pt x="151771" y="48231"/>
                </a:lnTo>
                <a:lnTo>
                  <a:pt x="157979" y="78959"/>
                </a:lnTo>
                <a:lnTo>
                  <a:pt x="151771" y="109696"/>
                </a:lnTo>
                <a:lnTo>
                  <a:pt x="134842" y="134795"/>
                </a:lnTo>
                <a:lnTo>
                  <a:pt x="109736" y="151718"/>
                </a:lnTo>
                <a:lnTo>
                  <a:pt x="78997" y="157923"/>
                </a:lnTo>
                <a:lnTo>
                  <a:pt x="48241" y="151718"/>
                </a:lnTo>
                <a:lnTo>
                  <a:pt x="23131" y="134795"/>
                </a:lnTo>
                <a:lnTo>
                  <a:pt x="6205" y="109696"/>
                </a:lnTo>
                <a:lnTo>
                  <a:pt x="0" y="78959"/>
                </a:lnTo>
                <a:close/>
              </a:path>
            </a:pathLst>
          </a:custGeom>
          <a:ln w="10594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224153" y="3796433"/>
            <a:ext cx="356245" cy="3562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289895" y="4386226"/>
            <a:ext cx="334218" cy="334218"/>
          </a:xfrm>
          <a:custGeom>
            <a:avLst/>
            <a:gdLst/>
            <a:ahLst/>
            <a:cxnLst/>
            <a:rect l="l" t="t" r="r" b="b"/>
            <a:pathLst>
              <a:path w="158114" h="158114">
                <a:moveTo>
                  <a:pt x="0" y="78959"/>
                </a:moveTo>
                <a:lnTo>
                  <a:pt x="6208" y="48225"/>
                </a:lnTo>
                <a:lnTo>
                  <a:pt x="23137" y="23127"/>
                </a:lnTo>
                <a:lnTo>
                  <a:pt x="48243" y="6205"/>
                </a:lnTo>
                <a:lnTo>
                  <a:pt x="78982" y="0"/>
                </a:lnTo>
                <a:lnTo>
                  <a:pt x="109738" y="6205"/>
                </a:lnTo>
                <a:lnTo>
                  <a:pt x="134848" y="23127"/>
                </a:lnTo>
                <a:lnTo>
                  <a:pt x="151774" y="48225"/>
                </a:lnTo>
                <a:lnTo>
                  <a:pt x="157979" y="78959"/>
                </a:lnTo>
                <a:lnTo>
                  <a:pt x="151774" y="109688"/>
                </a:lnTo>
                <a:lnTo>
                  <a:pt x="134848" y="134788"/>
                </a:lnTo>
                <a:lnTo>
                  <a:pt x="109738" y="151715"/>
                </a:lnTo>
                <a:lnTo>
                  <a:pt x="78982" y="157923"/>
                </a:lnTo>
                <a:lnTo>
                  <a:pt x="48243" y="151715"/>
                </a:lnTo>
                <a:lnTo>
                  <a:pt x="23137" y="134788"/>
                </a:lnTo>
                <a:lnTo>
                  <a:pt x="6208" y="109688"/>
                </a:lnTo>
                <a:lnTo>
                  <a:pt x="0" y="78959"/>
                </a:lnTo>
                <a:close/>
              </a:path>
            </a:pathLst>
          </a:custGeom>
          <a:ln w="10594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405641" y="4381439"/>
            <a:ext cx="334218" cy="334218"/>
          </a:xfrm>
          <a:custGeom>
            <a:avLst/>
            <a:gdLst/>
            <a:ahLst/>
            <a:cxnLst/>
            <a:rect l="l" t="t" r="r" b="b"/>
            <a:pathLst>
              <a:path w="158114" h="158114">
                <a:moveTo>
                  <a:pt x="0" y="78964"/>
                </a:moveTo>
                <a:lnTo>
                  <a:pt x="6207" y="48227"/>
                </a:lnTo>
                <a:lnTo>
                  <a:pt x="23132" y="23127"/>
                </a:lnTo>
                <a:lnTo>
                  <a:pt x="48231" y="6205"/>
                </a:lnTo>
                <a:lnTo>
                  <a:pt x="78959" y="0"/>
                </a:lnTo>
                <a:lnTo>
                  <a:pt x="109696" y="6205"/>
                </a:lnTo>
                <a:lnTo>
                  <a:pt x="134795" y="23127"/>
                </a:lnTo>
                <a:lnTo>
                  <a:pt x="151718" y="48227"/>
                </a:lnTo>
                <a:lnTo>
                  <a:pt x="157923" y="78964"/>
                </a:lnTo>
                <a:lnTo>
                  <a:pt x="151718" y="109719"/>
                </a:lnTo>
                <a:lnTo>
                  <a:pt x="134795" y="134829"/>
                </a:lnTo>
                <a:lnTo>
                  <a:pt x="109696" y="151755"/>
                </a:lnTo>
                <a:lnTo>
                  <a:pt x="78959" y="157961"/>
                </a:lnTo>
                <a:lnTo>
                  <a:pt x="48231" y="151755"/>
                </a:lnTo>
                <a:lnTo>
                  <a:pt x="23132" y="134829"/>
                </a:lnTo>
                <a:lnTo>
                  <a:pt x="6207" y="109719"/>
                </a:lnTo>
                <a:lnTo>
                  <a:pt x="0" y="78964"/>
                </a:lnTo>
                <a:close/>
              </a:path>
            </a:pathLst>
          </a:custGeom>
          <a:ln w="10594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705510" y="2989893"/>
            <a:ext cx="141907" cy="2712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822027" y="3535007"/>
            <a:ext cx="1581157" cy="295293"/>
          </a:xfrm>
          <a:custGeom>
            <a:avLst/>
            <a:gdLst/>
            <a:ahLst/>
            <a:cxnLst/>
            <a:rect l="l" t="t" r="r" b="b"/>
            <a:pathLst>
              <a:path w="748029" h="139700">
                <a:moveTo>
                  <a:pt x="715381" y="129005"/>
                </a:moveTo>
                <a:lnTo>
                  <a:pt x="713657" y="139474"/>
                </a:lnTo>
                <a:lnTo>
                  <a:pt x="744703" y="129874"/>
                </a:lnTo>
                <a:lnTo>
                  <a:pt x="720626" y="129874"/>
                </a:lnTo>
                <a:lnTo>
                  <a:pt x="715381" y="129005"/>
                </a:lnTo>
                <a:close/>
              </a:path>
              <a:path w="748029" h="139700">
                <a:moveTo>
                  <a:pt x="717101" y="118565"/>
                </a:moveTo>
                <a:lnTo>
                  <a:pt x="715381" y="129005"/>
                </a:lnTo>
                <a:lnTo>
                  <a:pt x="720626" y="129874"/>
                </a:lnTo>
                <a:lnTo>
                  <a:pt x="722321" y="119430"/>
                </a:lnTo>
                <a:lnTo>
                  <a:pt x="717101" y="118565"/>
                </a:lnTo>
                <a:close/>
              </a:path>
              <a:path w="748029" h="139700">
                <a:moveTo>
                  <a:pt x="718822" y="108115"/>
                </a:moveTo>
                <a:lnTo>
                  <a:pt x="717101" y="118565"/>
                </a:lnTo>
                <a:lnTo>
                  <a:pt x="722321" y="119430"/>
                </a:lnTo>
                <a:lnTo>
                  <a:pt x="720626" y="129874"/>
                </a:lnTo>
                <a:lnTo>
                  <a:pt x="744703" y="129874"/>
                </a:lnTo>
                <a:lnTo>
                  <a:pt x="747611" y="128974"/>
                </a:lnTo>
                <a:lnTo>
                  <a:pt x="718822" y="108115"/>
                </a:lnTo>
                <a:close/>
              </a:path>
              <a:path w="748029" h="139700">
                <a:moveTo>
                  <a:pt x="1746" y="0"/>
                </a:moveTo>
                <a:lnTo>
                  <a:pt x="0" y="10467"/>
                </a:lnTo>
                <a:lnTo>
                  <a:pt x="715381" y="129005"/>
                </a:lnTo>
                <a:lnTo>
                  <a:pt x="717101" y="118565"/>
                </a:lnTo>
                <a:lnTo>
                  <a:pt x="174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118095" y="3148817"/>
            <a:ext cx="1183283" cy="745479"/>
          </a:xfrm>
          <a:prstGeom prst="rect">
            <a:avLst/>
          </a:prstGeom>
        </p:spPr>
        <p:txBody>
          <a:bodyPr vert="horz" wrap="square" lIns="0" tIns="148989" rIns="0" bIns="0" rtlCol="0">
            <a:spAutoFit/>
          </a:bodyPr>
          <a:lstStyle/>
          <a:p>
            <a:pPr defTabSz="487695" fontAlgn="auto">
              <a:spcBef>
                <a:spcPts val="1173"/>
              </a:spcBef>
              <a:spcAft>
                <a:spcPts val="0"/>
              </a:spcAft>
            </a:pPr>
            <a:r>
              <a:rPr sz="1600" spc="-74" dirty="0">
                <a:solidFill>
                  <a:prstClr val="black"/>
                </a:solidFill>
                <a:latin typeface="Trebuchet MS"/>
                <a:ea typeface=""/>
                <a:cs typeface="Trebuchet MS"/>
              </a:rPr>
              <a:t>𝑡</a:t>
            </a:r>
            <a:r>
              <a:rPr sz="1600" spc="-110" baseline="-18518" dirty="0">
                <a:solidFill>
                  <a:prstClr val="black"/>
                </a:solidFill>
                <a:latin typeface="DejaVu Sans"/>
                <a:ea typeface=""/>
                <a:cs typeface="DejaVu Sans"/>
              </a:rPr>
              <a:t>1</a:t>
            </a:r>
            <a:endParaRPr sz="1600" baseline="-18518" dirty="0">
              <a:solidFill>
                <a:prstClr val="black"/>
              </a:solidFill>
              <a:latin typeface="DejaVu Sans"/>
              <a:ea typeface=""/>
              <a:cs typeface="DejaVu Sans"/>
            </a:endParaRPr>
          </a:p>
          <a:p>
            <a:pPr defTabSz="487695" fontAlgn="auto">
              <a:spcBef>
                <a:spcPts val="771"/>
              </a:spcBef>
              <a:spcAft>
                <a:spcPts val="0"/>
              </a:spcAft>
            </a:pPr>
            <a:r>
              <a:rPr sz="1600" spc="63" dirty="0">
                <a:solidFill>
                  <a:prstClr val="black"/>
                </a:solidFill>
                <a:latin typeface="Trebuchet MS"/>
                <a:ea typeface=""/>
                <a:cs typeface="Trebuchet MS"/>
              </a:rPr>
              <a:t>𝑋</a:t>
            </a:r>
            <a:r>
              <a:rPr lang="en-US" sz="1600" spc="93" baseline="-15873" dirty="0">
                <a:solidFill>
                  <a:prstClr val="black"/>
                </a:solidFill>
                <a:latin typeface="DejaVu Sans"/>
                <a:ea typeface=""/>
                <a:cs typeface="DejaVu Sans"/>
              </a:rPr>
              <a:t>2</a:t>
            </a:r>
            <a:r>
              <a:rPr sz="1600" spc="-110" baseline="-15873" dirty="0">
                <a:solidFill>
                  <a:prstClr val="black"/>
                </a:solidFill>
                <a:latin typeface="DejaVu Sans"/>
                <a:ea typeface=""/>
                <a:cs typeface="DejaVu Sans"/>
              </a:rPr>
              <a:t> </a:t>
            </a:r>
            <a:r>
              <a:rPr sz="1600" spc="32" dirty="0">
                <a:solidFill>
                  <a:prstClr val="black"/>
                </a:solidFill>
                <a:latin typeface="DejaVu Sans"/>
                <a:ea typeface=""/>
                <a:cs typeface="DejaVu Sans"/>
              </a:rPr>
              <a:t>≤</a:t>
            </a:r>
            <a:r>
              <a:rPr sz="1600" spc="-201" dirty="0">
                <a:solidFill>
                  <a:prstClr val="black"/>
                </a:solidFill>
                <a:latin typeface="DejaVu Sans"/>
                <a:ea typeface=""/>
                <a:cs typeface="DejaVu Sans"/>
              </a:rPr>
              <a:t> </a:t>
            </a:r>
            <a:r>
              <a:rPr sz="1600" spc="-53" dirty="0">
                <a:solidFill>
                  <a:prstClr val="black"/>
                </a:solidFill>
                <a:latin typeface="DejaVu Sans"/>
                <a:ea typeface=""/>
                <a:cs typeface="DejaVu Sans"/>
              </a:rPr>
              <a:t>0.</a:t>
            </a:r>
            <a:r>
              <a:rPr lang="en-US" sz="1600" spc="-53" dirty="0">
                <a:solidFill>
                  <a:prstClr val="black"/>
                </a:solidFill>
                <a:latin typeface="DejaVu Sans"/>
                <a:ea typeface=""/>
                <a:cs typeface="DejaVu Sans"/>
              </a:rPr>
              <a:t>5 ?</a:t>
            </a:r>
            <a:endParaRPr sz="1600" dirty="0">
              <a:solidFill>
                <a:prstClr val="black"/>
              </a:solidFill>
              <a:latin typeface="DejaVu Sans"/>
              <a:ea typeface=""/>
              <a:cs typeface="DejaVu San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303974" y="3808264"/>
            <a:ext cx="205362" cy="277392"/>
          </a:xfrm>
          <a:prstGeom prst="rect">
            <a:avLst/>
          </a:prstGeom>
        </p:spPr>
        <p:txBody>
          <a:bodyPr vert="horz" wrap="square" lIns="0" tIns="30869" rIns="0" bIns="0" rtlCol="0">
            <a:spAutoFit/>
          </a:bodyPr>
          <a:lstStyle/>
          <a:p>
            <a:pPr marL="26847" algn="l" defTabSz="487695" fontAlgn="auto">
              <a:spcBef>
                <a:spcPts val="241"/>
              </a:spcBef>
              <a:spcAft>
                <a:spcPts val="0"/>
              </a:spcAft>
            </a:pPr>
            <a:r>
              <a:rPr sz="1600" spc="-295" dirty="0">
                <a:solidFill>
                  <a:prstClr val="black"/>
                </a:solidFill>
                <a:latin typeface="Trebuchet MS"/>
                <a:ea typeface=""/>
                <a:cs typeface="Trebuchet MS"/>
              </a:rPr>
              <a:t>𝑡</a:t>
            </a:r>
            <a:r>
              <a:rPr sz="1600" spc="-359" dirty="0">
                <a:solidFill>
                  <a:prstClr val="black"/>
                </a:solidFill>
                <a:latin typeface="Trebuchet MS"/>
                <a:ea typeface=""/>
                <a:cs typeface="Trebuchet MS"/>
              </a:rPr>
              <a:t> </a:t>
            </a:r>
            <a:r>
              <a:rPr sz="1600" spc="78" baseline="-18518" dirty="0">
                <a:solidFill>
                  <a:prstClr val="black"/>
                </a:solidFill>
                <a:latin typeface="DejaVu Sans"/>
                <a:ea typeface=""/>
                <a:cs typeface="DejaVu Sans"/>
              </a:rPr>
              <a:t>3</a:t>
            </a:r>
            <a:endParaRPr sz="1600" baseline="-18518" dirty="0">
              <a:solidFill>
                <a:prstClr val="black"/>
              </a:solidFill>
              <a:latin typeface="DejaVu Sans"/>
              <a:ea typeface=""/>
              <a:cs typeface="DejaVu San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332443" y="4380164"/>
            <a:ext cx="205362" cy="277392"/>
          </a:xfrm>
          <a:prstGeom prst="rect">
            <a:avLst/>
          </a:prstGeom>
        </p:spPr>
        <p:txBody>
          <a:bodyPr vert="horz" wrap="square" lIns="0" tIns="30869" rIns="0" bIns="0" rtlCol="0">
            <a:spAutoFit/>
          </a:bodyPr>
          <a:lstStyle/>
          <a:p>
            <a:pPr marL="26847" algn="l" defTabSz="487695" fontAlgn="auto">
              <a:spcBef>
                <a:spcPts val="241"/>
              </a:spcBef>
              <a:spcAft>
                <a:spcPts val="0"/>
              </a:spcAft>
            </a:pPr>
            <a:r>
              <a:rPr sz="1600" spc="-295" dirty="0">
                <a:solidFill>
                  <a:prstClr val="black"/>
                </a:solidFill>
                <a:latin typeface="Trebuchet MS"/>
                <a:ea typeface=""/>
                <a:cs typeface="Trebuchet MS"/>
              </a:rPr>
              <a:t>𝑡</a:t>
            </a:r>
            <a:r>
              <a:rPr sz="1600" spc="-359" dirty="0">
                <a:solidFill>
                  <a:prstClr val="black"/>
                </a:solidFill>
                <a:latin typeface="Trebuchet MS"/>
                <a:ea typeface=""/>
                <a:cs typeface="Trebuchet MS"/>
              </a:rPr>
              <a:t> </a:t>
            </a:r>
            <a:r>
              <a:rPr sz="1600" spc="78" baseline="-18518" dirty="0">
                <a:solidFill>
                  <a:prstClr val="black"/>
                </a:solidFill>
                <a:latin typeface="DejaVu Sans"/>
                <a:ea typeface=""/>
                <a:cs typeface="DejaVu Sans"/>
              </a:rPr>
              <a:t>4</a:t>
            </a:r>
            <a:endParaRPr sz="1600" baseline="-18518" dirty="0">
              <a:solidFill>
                <a:prstClr val="black"/>
              </a:solidFill>
              <a:latin typeface="DejaVu Sans"/>
              <a:ea typeface=""/>
              <a:cs typeface="DejaVu San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461109" y="4372698"/>
            <a:ext cx="205362" cy="277392"/>
          </a:xfrm>
          <a:prstGeom prst="rect">
            <a:avLst/>
          </a:prstGeom>
        </p:spPr>
        <p:txBody>
          <a:bodyPr vert="horz" wrap="square" lIns="0" tIns="30869" rIns="0" bIns="0" rtlCol="0">
            <a:spAutoFit/>
          </a:bodyPr>
          <a:lstStyle/>
          <a:p>
            <a:pPr marL="26847" algn="l" defTabSz="487695" fontAlgn="auto">
              <a:spcBef>
                <a:spcPts val="241"/>
              </a:spcBef>
              <a:spcAft>
                <a:spcPts val="0"/>
              </a:spcAft>
            </a:pPr>
            <a:r>
              <a:rPr sz="1600" spc="-295" dirty="0">
                <a:solidFill>
                  <a:prstClr val="black"/>
                </a:solidFill>
                <a:latin typeface="Trebuchet MS"/>
                <a:ea typeface=""/>
                <a:cs typeface="Trebuchet MS"/>
              </a:rPr>
              <a:t>𝑡</a:t>
            </a:r>
            <a:r>
              <a:rPr sz="1600" spc="-359" dirty="0">
                <a:solidFill>
                  <a:prstClr val="black"/>
                </a:solidFill>
                <a:latin typeface="Trebuchet MS"/>
                <a:ea typeface=""/>
                <a:cs typeface="Trebuchet MS"/>
              </a:rPr>
              <a:t> </a:t>
            </a:r>
            <a:r>
              <a:rPr sz="1600" spc="78" baseline="-18518" dirty="0">
                <a:solidFill>
                  <a:prstClr val="black"/>
                </a:solidFill>
                <a:latin typeface="DejaVu Sans"/>
                <a:ea typeface=""/>
                <a:cs typeface="DejaVu Sans"/>
              </a:rPr>
              <a:t>5</a:t>
            </a:r>
            <a:endParaRPr sz="1600" baseline="-18518" dirty="0">
              <a:solidFill>
                <a:prstClr val="black"/>
              </a:solidFill>
              <a:latin typeface="DejaVu Sans"/>
              <a:ea typeface=""/>
              <a:cs typeface="DejaVu San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834917" y="2743200"/>
            <a:ext cx="143619" cy="242639"/>
          </a:xfrm>
          <a:prstGeom prst="rect">
            <a:avLst/>
          </a:prstGeom>
        </p:spPr>
        <p:txBody>
          <a:bodyPr vert="horz" wrap="square" lIns="0" tIns="30869" rIns="0" bIns="0" rtlCol="0">
            <a:spAutoFit/>
          </a:bodyPr>
          <a:lstStyle/>
          <a:p>
            <a:pPr marL="26847" algn="l" defTabSz="487695" fontAlgn="auto">
              <a:spcBef>
                <a:spcPts val="241"/>
              </a:spcBef>
              <a:spcAft>
                <a:spcPts val="0"/>
              </a:spcAft>
            </a:pPr>
            <a:r>
              <a:rPr sz="1374" spc="32" dirty="0">
                <a:solidFill>
                  <a:prstClr val="black"/>
                </a:solidFill>
                <a:latin typeface="Trebuchet MS"/>
                <a:ea typeface=""/>
                <a:cs typeface="Trebuchet MS"/>
              </a:rPr>
              <a:t>𝒙</a:t>
            </a:r>
            <a:endParaRPr sz="1374">
              <a:solidFill>
                <a:prstClr val="black"/>
              </a:solidFill>
              <a:latin typeface="Trebuchet MS"/>
              <a:ea typeface=""/>
              <a:cs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0843535" y="3306678"/>
            <a:ext cx="356245" cy="35628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0843535" y="2882273"/>
            <a:ext cx="356245" cy="35628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487695" fontAlgn="auto">
              <a:spcBef>
                <a:spcPts val="0"/>
              </a:spcBef>
              <a:spcAft>
                <a:spcPts val="0"/>
              </a:spcAft>
            </a:pPr>
            <a:endParaRPr sz="3805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259657" y="2906528"/>
            <a:ext cx="805343" cy="242639"/>
          </a:xfrm>
          <a:prstGeom prst="rect">
            <a:avLst/>
          </a:prstGeom>
        </p:spPr>
        <p:txBody>
          <a:bodyPr vert="horz" wrap="square" lIns="0" tIns="30869" rIns="0" bIns="0" rtlCol="0">
            <a:spAutoFit/>
          </a:bodyPr>
          <a:lstStyle/>
          <a:p>
            <a:pPr marL="26847" algn="l" defTabSz="487695" fontAlgn="auto">
              <a:spcBef>
                <a:spcPts val="241"/>
              </a:spcBef>
              <a:spcAft>
                <a:spcPts val="0"/>
              </a:spcAft>
            </a:pPr>
            <a:r>
              <a:rPr sz="1374" spc="-106" dirty="0">
                <a:solidFill>
                  <a:prstClr val="black"/>
                </a:solidFill>
                <a:latin typeface="DejaVu Sans"/>
                <a:ea typeface=""/>
                <a:cs typeface="DejaVu Sans"/>
              </a:rPr>
              <a:t>Split</a:t>
            </a:r>
            <a:r>
              <a:rPr sz="1374" spc="-265" dirty="0">
                <a:solidFill>
                  <a:prstClr val="black"/>
                </a:solidFill>
                <a:latin typeface="DejaVu Sans"/>
                <a:ea typeface=""/>
                <a:cs typeface="DejaVu Sans"/>
              </a:rPr>
              <a:t> </a:t>
            </a:r>
            <a:r>
              <a:rPr sz="1374" spc="-95" dirty="0">
                <a:solidFill>
                  <a:prstClr val="black"/>
                </a:solidFill>
                <a:latin typeface="DejaVu Sans"/>
                <a:ea typeface=""/>
                <a:cs typeface="DejaVu Sans"/>
              </a:rPr>
              <a:t>node</a:t>
            </a:r>
            <a:endParaRPr sz="1374">
              <a:solidFill>
                <a:prstClr val="black"/>
              </a:solidFill>
              <a:latin typeface="DejaVu Sans"/>
              <a:ea typeface=""/>
              <a:cs typeface="DejaVu San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1259658" y="3337251"/>
            <a:ext cx="793263" cy="242639"/>
          </a:xfrm>
          <a:prstGeom prst="rect">
            <a:avLst/>
          </a:prstGeom>
        </p:spPr>
        <p:txBody>
          <a:bodyPr vert="horz" wrap="square" lIns="0" tIns="30869" rIns="0" bIns="0" rtlCol="0">
            <a:spAutoFit/>
          </a:bodyPr>
          <a:lstStyle/>
          <a:p>
            <a:pPr marL="26847" algn="l" defTabSz="487695" fontAlgn="auto">
              <a:spcBef>
                <a:spcPts val="241"/>
              </a:spcBef>
              <a:spcAft>
                <a:spcPts val="0"/>
              </a:spcAft>
            </a:pPr>
            <a:r>
              <a:rPr sz="1374" spc="-127" dirty="0">
                <a:solidFill>
                  <a:prstClr val="black"/>
                </a:solidFill>
                <a:latin typeface="DejaVu Sans"/>
                <a:ea typeface=""/>
                <a:cs typeface="DejaVu Sans"/>
              </a:rPr>
              <a:t>Leaf</a:t>
            </a:r>
            <a:r>
              <a:rPr sz="1374" spc="-265" dirty="0">
                <a:solidFill>
                  <a:prstClr val="black"/>
                </a:solidFill>
                <a:latin typeface="DejaVu Sans"/>
                <a:ea typeface=""/>
                <a:cs typeface="DejaVu Sans"/>
              </a:rPr>
              <a:t> </a:t>
            </a:r>
            <a:r>
              <a:rPr sz="1374" spc="-95" dirty="0">
                <a:solidFill>
                  <a:prstClr val="black"/>
                </a:solidFill>
                <a:latin typeface="DejaVu Sans"/>
                <a:ea typeface=""/>
                <a:cs typeface="DejaVu Sans"/>
              </a:rPr>
              <a:t>node</a:t>
            </a:r>
            <a:endParaRPr sz="1374">
              <a:solidFill>
                <a:prstClr val="black"/>
              </a:solidFill>
              <a:latin typeface="DejaVu Sans"/>
              <a:ea typeface=""/>
              <a:cs typeface="DejaVu San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659865" y="3410803"/>
            <a:ext cx="204020" cy="242639"/>
          </a:xfrm>
          <a:prstGeom prst="rect">
            <a:avLst/>
          </a:prstGeom>
        </p:spPr>
        <p:txBody>
          <a:bodyPr vert="horz" wrap="square" lIns="0" tIns="30869" rIns="0" bIns="0" rtlCol="0">
            <a:spAutoFit/>
          </a:bodyPr>
          <a:lstStyle/>
          <a:p>
            <a:pPr marL="26847" algn="l" defTabSz="487695" fontAlgn="auto">
              <a:spcBef>
                <a:spcPts val="241"/>
              </a:spcBef>
              <a:spcAft>
                <a:spcPts val="0"/>
              </a:spcAft>
            </a:pPr>
            <a:r>
              <a:rPr lang="en-US" sz="1374" spc="32" dirty="0">
                <a:solidFill>
                  <a:prstClr val="black"/>
                </a:solidFill>
                <a:latin typeface="DejaVu Sans"/>
                <a:ea typeface=""/>
                <a:cs typeface="DejaVu Sans"/>
              </a:rPr>
              <a:t>&gt;</a:t>
            </a:r>
            <a:endParaRPr sz="1374" dirty="0">
              <a:solidFill>
                <a:prstClr val="black"/>
              </a:solidFill>
              <a:latin typeface="DejaVu Sans"/>
              <a:ea typeface=""/>
              <a:cs typeface="DejaVu San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529850" y="3410803"/>
            <a:ext cx="475460" cy="242639"/>
          </a:xfrm>
          <a:prstGeom prst="rect">
            <a:avLst/>
          </a:prstGeom>
        </p:spPr>
        <p:txBody>
          <a:bodyPr vert="horz" wrap="square" lIns="0" tIns="30869" rIns="0" bIns="0" rtlCol="0">
            <a:spAutoFit/>
          </a:bodyPr>
          <a:lstStyle/>
          <a:p>
            <a:pPr marL="26847" algn="l" defTabSz="487695" fontAlgn="auto">
              <a:spcBef>
                <a:spcPts val="241"/>
              </a:spcBef>
              <a:spcAft>
                <a:spcPts val="0"/>
              </a:spcAft>
            </a:pPr>
            <a:r>
              <a:rPr lang="en-US" sz="1374" spc="32" dirty="0">
                <a:solidFill>
                  <a:prstClr val="black"/>
                </a:solidFill>
                <a:latin typeface="DejaVu Sans"/>
                <a:ea typeface=""/>
                <a:cs typeface="DejaVu Sans"/>
              </a:rPr>
              <a:t>&lt;=</a:t>
            </a:r>
            <a:endParaRPr sz="1374" dirty="0">
              <a:solidFill>
                <a:prstClr val="black"/>
              </a:solidFill>
              <a:latin typeface="DejaVu Sans"/>
              <a:ea typeface=""/>
              <a:cs typeface="DejaVu San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465511" y="3810453"/>
            <a:ext cx="1124796" cy="583309"/>
          </a:xfrm>
          <a:prstGeom prst="rect">
            <a:avLst/>
          </a:prstGeom>
        </p:spPr>
        <p:txBody>
          <a:bodyPr vert="horz" wrap="square" lIns="0" tIns="30869" rIns="0" bIns="0" rtlCol="0">
            <a:spAutoFit/>
          </a:bodyPr>
          <a:lstStyle/>
          <a:p>
            <a:pPr defTabSz="487695" fontAlgn="auto">
              <a:spcBef>
                <a:spcPts val="241"/>
              </a:spcBef>
              <a:spcAft>
                <a:spcPts val="0"/>
              </a:spcAft>
            </a:pPr>
            <a:r>
              <a:rPr sz="1374" spc="-295" dirty="0">
                <a:solidFill>
                  <a:prstClr val="black"/>
                </a:solidFill>
                <a:latin typeface="Trebuchet MS"/>
                <a:ea typeface=""/>
                <a:cs typeface="Trebuchet MS"/>
              </a:rPr>
              <a:t>𝑡</a:t>
            </a:r>
            <a:r>
              <a:rPr sz="1374" spc="-286" dirty="0">
                <a:solidFill>
                  <a:prstClr val="black"/>
                </a:solidFill>
                <a:latin typeface="Trebuchet MS"/>
                <a:ea typeface=""/>
                <a:cs typeface="Trebuchet MS"/>
              </a:rPr>
              <a:t> </a:t>
            </a:r>
            <a:r>
              <a:rPr sz="1427" spc="78" baseline="-18518" dirty="0">
                <a:solidFill>
                  <a:prstClr val="black"/>
                </a:solidFill>
                <a:latin typeface="DejaVu Sans"/>
                <a:ea typeface=""/>
                <a:cs typeface="DejaVu Sans"/>
              </a:rPr>
              <a:t>2</a:t>
            </a:r>
            <a:endParaRPr sz="1427" baseline="-18518" dirty="0">
              <a:solidFill>
                <a:prstClr val="black"/>
              </a:solidFill>
              <a:latin typeface="DejaVu Sans"/>
              <a:ea typeface=""/>
              <a:cs typeface="DejaVu Sans"/>
            </a:endParaRPr>
          </a:p>
          <a:p>
            <a:pPr defTabSz="487695" fontAlgn="auto">
              <a:lnSpc>
                <a:spcPts val="1417"/>
              </a:lnSpc>
              <a:spcBef>
                <a:spcPts val="116"/>
              </a:spcBef>
              <a:spcAft>
                <a:spcPts val="0"/>
              </a:spcAft>
              <a:tabLst>
                <a:tab pos="919485" algn="l"/>
              </a:tabLst>
            </a:pPr>
            <a:r>
              <a:rPr sz="1374" spc="32" dirty="0">
                <a:solidFill>
                  <a:prstClr val="black"/>
                </a:solidFill>
                <a:latin typeface="DejaVu Sans"/>
                <a:ea typeface=""/>
                <a:cs typeface="DejaVu Sans"/>
              </a:rPr>
              <a:t>≤	&gt;</a:t>
            </a:r>
            <a:endParaRPr sz="1374" dirty="0">
              <a:solidFill>
                <a:prstClr val="black"/>
              </a:solidFill>
              <a:latin typeface="DejaVu Sans"/>
              <a:ea typeface=""/>
              <a:cs typeface="DejaVu Sans"/>
            </a:endParaRPr>
          </a:p>
          <a:p>
            <a:pPr defTabSz="487695" fontAlgn="auto">
              <a:lnSpc>
                <a:spcPts val="1036"/>
              </a:lnSpc>
              <a:spcBef>
                <a:spcPts val="0"/>
              </a:spcBef>
              <a:spcAft>
                <a:spcPts val="0"/>
              </a:spcAft>
            </a:pPr>
            <a:r>
              <a:rPr sz="1600" spc="74">
                <a:solidFill>
                  <a:prstClr val="black"/>
                </a:solidFill>
                <a:latin typeface="Trebuchet MS"/>
                <a:ea typeface=""/>
                <a:cs typeface="Trebuchet MS"/>
              </a:rPr>
              <a:t>𝑋</a:t>
            </a:r>
            <a:r>
              <a:rPr lang="en-US" sz="1600" spc="110" baseline="-15873" dirty="0">
                <a:solidFill>
                  <a:prstClr val="black"/>
                </a:solidFill>
                <a:latin typeface="DejaVu Sans"/>
                <a:ea typeface=""/>
                <a:cs typeface="Trebuchet MS"/>
              </a:rPr>
              <a:t>1</a:t>
            </a:r>
            <a:r>
              <a:rPr sz="1600" spc="110" baseline="-15873">
                <a:solidFill>
                  <a:prstClr val="black"/>
                </a:solidFill>
                <a:latin typeface="DejaVu Sans"/>
                <a:ea typeface=""/>
                <a:cs typeface="DejaVu Sans"/>
              </a:rPr>
              <a:t> </a:t>
            </a:r>
            <a:r>
              <a:rPr sz="1600" spc="32" dirty="0">
                <a:solidFill>
                  <a:prstClr val="black"/>
                </a:solidFill>
                <a:latin typeface="DejaVu Sans"/>
                <a:ea typeface=""/>
                <a:cs typeface="DejaVu Sans"/>
              </a:rPr>
              <a:t>≤</a:t>
            </a:r>
            <a:r>
              <a:rPr sz="1600" spc="-265" dirty="0">
                <a:solidFill>
                  <a:prstClr val="black"/>
                </a:solidFill>
                <a:latin typeface="DejaVu Sans"/>
                <a:ea typeface=""/>
                <a:cs typeface="DejaVu Sans"/>
              </a:rPr>
              <a:t> </a:t>
            </a:r>
            <a:r>
              <a:rPr sz="1600" spc="-53" dirty="0">
                <a:solidFill>
                  <a:prstClr val="black"/>
                </a:solidFill>
                <a:latin typeface="DejaVu Sans"/>
                <a:ea typeface=""/>
                <a:cs typeface="DejaVu Sans"/>
              </a:rPr>
              <a:t>0.</a:t>
            </a:r>
            <a:r>
              <a:rPr lang="en-US" sz="1600" spc="-53" dirty="0">
                <a:solidFill>
                  <a:prstClr val="black"/>
                </a:solidFill>
                <a:latin typeface="DejaVu Sans"/>
                <a:ea typeface=""/>
                <a:cs typeface="DejaVu Sans"/>
              </a:rPr>
              <a:t>7 ?</a:t>
            </a:r>
            <a:endParaRPr sz="1600" dirty="0">
              <a:solidFill>
                <a:prstClr val="black"/>
              </a:solidFill>
              <a:latin typeface="DejaVu Sans"/>
              <a:ea typeface=""/>
              <a:cs typeface="DejaVu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02400" y="4876800"/>
            <a:ext cx="60951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+mj-lt"/>
              </a:rPr>
              <a:t>In a terminal node (leaf),</a:t>
            </a:r>
          </a:p>
          <a:p>
            <a:r>
              <a:rPr lang="en-US" sz="2400" dirty="0">
                <a:solidFill>
                  <a:schemeClr val="tx1"/>
                </a:solidFill>
                <a:latin typeface="+mj-lt"/>
              </a:rPr>
              <a:t>the model is ready to output a classification</a:t>
            </a:r>
          </a:p>
          <a:p>
            <a:r>
              <a:rPr lang="en-US" sz="2400" dirty="0">
                <a:solidFill>
                  <a:schemeClr val="tx1"/>
                </a:solidFill>
                <a:latin typeface="+mj-lt"/>
              </a:rPr>
              <a:t>(and all objects in that leaf have the same class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252ED8-BE34-284B-BC07-B13BC593D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401" y="330797"/>
            <a:ext cx="9247446" cy="1929381"/>
          </a:xfrm>
        </p:spPr>
        <p:txBody>
          <a:bodyPr>
            <a:normAutofit/>
          </a:bodyPr>
          <a:lstStyle/>
          <a:p>
            <a:r>
              <a:rPr lang="en-US" dirty="0"/>
              <a:t>nodes (Splits and leaves) </a:t>
            </a:r>
            <a:br>
              <a:rPr lang="en-US" dirty="0"/>
            </a:br>
            <a:r>
              <a:rPr lang="en-US" dirty="0"/>
              <a:t>define the</a:t>
            </a:r>
            <a:br>
              <a:rPr lang="en-US" dirty="0"/>
            </a:br>
            <a:r>
              <a:rPr lang="en-US" dirty="0"/>
              <a:t> decision tree</a:t>
            </a:r>
          </a:p>
        </p:txBody>
      </p:sp>
    </p:spTree>
    <p:extLst>
      <p:ext uri="{BB962C8B-B14F-4D97-AF65-F5344CB8AC3E}">
        <p14:creationId xmlns:p14="http://schemas.microsoft.com/office/powerpoint/2010/main" val="1265190735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698500" y="1903006"/>
            <a:ext cx="11912600" cy="4068467"/>
          </a:xfrm>
          <a:prstGeom prst="rect">
            <a:avLst/>
          </a:prstGeom>
        </p:spPr>
        <p:txBody>
          <a:bodyPr vert="horz" wrap="square" lIns="0" tIns="36240" rIns="0" bIns="0" rtlCol="0" anchor="b">
            <a:spAutoFit/>
          </a:bodyPr>
          <a:lstStyle>
            <a:lvl1pPr algn="l" defTabSz="9753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9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47" fontAlgn="auto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</a:pPr>
            <a:r>
              <a:rPr lang="en-US" sz="4200" dirty="0">
                <a:latin typeface="+mn-lt"/>
                <a:ea typeface="Helvetica Neue Condensed" charset="0"/>
                <a:cs typeface="Helvetica Neue Condensed" charset="0"/>
              </a:rPr>
              <a:t>Find measure of impurity (e.g. Gini impurity) that we want to minimize.</a:t>
            </a:r>
          </a:p>
          <a:p>
            <a:pPr marL="26847" fontAlgn="auto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</a:pPr>
            <a:endParaRPr lang="en-US" sz="4200" dirty="0">
              <a:latin typeface="+mn-lt"/>
              <a:ea typeface="Helvetica Neue Condensed" charset="0"/>
              <a:cs typeface="Helvetica Neue Condensed" charset="0"/>
            </a:endParaRPr>
          </a:p>
          <a:p>
            <a:pPr marL="26847" fontAlgn="auto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</a:pPr>
            <a:r>
              <a:rPr lang="en-US" sz="4200" dirty="0">
                <a:latin typeface="+mn-lt"/>
                <a:ea typeface="Helvetica Neue Condensed" charset="0"/>
                <a:cs typeface="Helvetica Neue Condensed" charset="0"/>
              </a:rPr>
              <a:t>Find splits that </a:t>
            </a:r>
            <a:r>
              <a:rPr lang="en-US" sz="4200" dirty="0">
                <a:solidFill>
                  <a:srgbClr val="FF0000"/>
                </a:solidFill>
                <a:latin typeface="+mn-lt"/>
                <a:ea typeface="Helvetica Neue Condensed" charset="0"/>
                <a:cs typeface="Helvetica Neue Condensed" charset="0"/>
              </a:rPr>
              <a:t>maximize decrease of impurity</a:t>
            </a:r>
          </a:p>
          <a:p>
            <a:pPr marL="26847" fontAlgn="auto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</a:pPr>
            <a:endParaRPr lang="en-US" sz="4200" dirty="0">
              <a:latin typeface="+mn-lt"/>
              <a:ea typeface="Helvetica Neue Condensed" charset="0"/>
              <a:cs typeface="Helvetica Neue Condensed" charset="0"/>
            </a:endParaRPr>
          </a:p>
          <a:p>
            <a:pPr marL="26847" fontAlgn="auto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</a:pPr>
            <a:r>
              <a:rPr lang="en-US" sz="4200" dirty="0">
                <a:latin typeface="+mn-lt"/>
                <a:ea typeface="Helvetica Neue Condensed" charset="0"/>
                <a:cs typeface="Helvetica Neue Condensed" charset="0"/>
              </a:rPr>
              <a:t>Select stopping criterion as impurity &lt; </a:t>
            </a:r>
            <a:r>
              <a:rPr lang="en-US" sz="4200" dirty="0">
                <a:latin typeface="Symbol" pitchFamily="2" charset="2"/>
                <a:ea typeface="Helvetica Neue Condensed" charset="0"/>
                <a:cs typeface="Helvetica Neue Condensed" charset="0"/>
              </a:rPr>
              <a:t>e</a:t>
            </a:r>
            <a:r>
              <a:rPr lang="en-US" sz="4200" dirty="0">
                <a:latin typeface="+mn-lt"/>
                <a:ea typeface="Helvetica Neue Condensed" charset="0"/>
                <a:cs typeface="Helvetica Neue Condensed" charset="0"/>
              </a:rPr>
              <a:t>  (e.g. , 0) </a:t>
            </a:r>
          </a:p>
        </p:txBody>
      </p:sp>
      <p:sp>
        <p:nvSpPr>
          <p:cNvPr id="3" name="Rectangle 2"/>
          <p:cNvSpPr/>
          <p:nvPr/>
        </p:nvSpPr>
        <p:spPr>
          <a:xfrm>
            <a:off x="698500" y="6477000"/>
            <a:ext cx="11360150" cy="1733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+mn-lt"/>
                <a:ea typeface=""/>
                <a:cs typeface=""/>
              </a:rPr>
              <a:t>Gini (node L) = 1 - ∑ f(</a:t>
            </a:r>
            <a:r>
              <a:rPr lang="en-US" dirty="0" err="1">
                <a:solidFill>
                  <a:prstClr val="black"/>
                </a:solidFill>
                <a:latin typeface="+mn-lt"/>
                <a:ea typeface=""/>
                <a:cs typeface=""/>
              </a:rPr>
              <a:t>i</a:t>
            </a:r>
            <a:r>
              <a:rPr lang="en-US" dirty="0">
                <a:solidFill>
                  <a:prstClr val="black"/>
                </a:solidFill>
                <a:latin typeface="+mn-lt"/>
                <a:ea typeface=""/>
                <a:cs typeface=""/>
              </a:rPr>
              <a:t>)</a:t>
            </a:r>
            <a:r>
              <a:rPr lang="en-US" baseline="30000" dirty="0">
                <a:solidFill>
                  <a:prstClr val="black"/>
                </a:solidFill>
                <a:latin typeface="+mn-lt"/>
                <a:ea typeface=""/>
                <a:cs typeface=""/>
              </a:rPr>
              <a:t>2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baseline="30000" dirty="0">
              <a:solidFill>
                <a:prstClr val="black"/>
              </a:solidFill>
              <a:latin typeface="+mn-lt"/>
              <a:ea typeface=""/>
              <a:cs typeface="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+mn-lt"/>
                <a:ea typeface=""/>
                <a:cs typeface=""/>
              </a:rPr>
              <a:t>where f(</a:t>
            </a:r>
            <a:r>
              <a:rPr lang="en-US" dirty="0" err="1">
                <a:solidFill>
                  <a:prstClr val="black"/>
                </a:solidFill>
                <a:latin typeface="+mn-lt"/>
                <a:ea typeface=""/>
                <a:cs typeface=""/>
              </a:rPr>
              <a:t>i</a:t>
            </a:r>
            <a:r>
              <a:rPr lang="en-US" dirty="0">
                <a:solidFill>
                  <a:prstClr val="black"/>
                </a:solidFill>
                <a:latin typeface="+mn-lt"/>
                <a:ea typeface=""/>
                <a:cs typeface=""/>
              </a:rPr>
              <a:t>) is the frequency (=fractional abundance) of the </a:t>
            </a:r>
            <a:r>
              <a:rPr lang="en-US" dirty="0" err="1">
                <a:solidFill>
                  <a:prstClr val="black"/>
                </a:solidFill>
                <a:latin typeface="+mn-lt"/>
                <a:ea typeface=""/>
                <a:cs typeface=""/>
              </a:rPr>
              <a:t>i-th</a:t>
            </a:r>
            <a:r>
              <a:rPr lang="en-US" dirty="0">
                <a:solidFill>
                  <a:prstClr val="black"/>
                </a:solidFill>
                <a:latin typeface="+mn-lt"/>
                <a:ea typeface=""/>
                <a:cs typeface=""/>
              </a:rPr>
              <a:t> class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baseline="30000" dirty="0">
              <a:solidFill>
                <a:prstClr val="black"/>
              </a:solidFill>
              <a:latin typeface="+mn-lt"/>
              <a:ea typeface=""/>
              <a:cs typeface="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600" y="9154180"/>
            <a:ext cx="12733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+mj-lt"/>
              </a:rPr>
              <a:t>L = total # of objects in original split; L</a:t>
            </a:r>
            <a:r>
              <a:rPr lang="en-US" sz="2800" baseline="-25000" dirty="0">
                <a:solidFill>
                  <a:schemeClr val="tx1"/>
                </a:solidFill>
                <a:latin typeface="+mj-lt"/>
              </a:rPr>
              <a:t>L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 and L</a:t>
            </a:r>
            <a:r>
              <a:rPr lang="en-US" sz="2800" baseline="-25000" dirty="0">
                <a:solidFill>
                  <a:schemeClr val="tx1"/>
                </a:solidFill>
                <a:latin typeface="+mj-lt"/>
              </a:rPr>
              <a:t>R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 = # of objects in each of the new splits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611C0F-2320-354D-BF7F-9DD46BE0C510}"/>
              </a:ext>
            </a:extLst>
          </p:cNvPr>
          <p:cNvSpPr/>
          <p:nvPr/>
        </p:nvSpPr>
        <p:spPr>
          <a:xfrm>
            <a:off x="3378200" y="8254425"/>
            <a:ext cx="62552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L</a:t>
            </a:r>
            <a:r>
              <a:rPr lang="en-US" baseline="-25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L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/L * (1 - ∑ f(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i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)</a:t>
            </a:r>
            <a:r>
              <a:rPr lang="en-US" baseline="30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)</a:t>
            </a:r>
            <a:r>
              <a:rPr lang="en-US" baseline="-25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L</a:t>
            </a:r>
            <a:r>
              <a:rPr lang="en-US" baseline="30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+ L</a:t>
            </a:r>
            <a:r>
              <a:rPr lang="en-US" baseline="-25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/L * (1 - ∑ f(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i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)</a:t>
            </a:r>
            <a:r>
              <a:rPr lang="en-US" baseline="30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)</a:t>
            </a:r>
            <a:r>
              <a:rPr lang="en-US" baseline="-25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121C474-5430-0642-9336-0D1DC6AAE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7777" y="521632"/>
            <a:ext cx="8409246" cy="1066394"/>
          </a:xfrm>
        </p:spPr>
        <p:txBody>
          <a:bodyPr/>
          <a:lstStyle/>
          <a:p>
            <a:r>
              <a:rPr lang="en-US" dirty="0"/>
              <a:t>Building decision trees</a:t>
            </a:r>
          </a:p>
        </p:txBody>
      </p:sp>
    </p:spTree>
    <p:extLst>
      <p:ext uri="{BB962C8B-B14F-4D97-AF65-F5344CB8AC3E}">
        <p14:creationId xmlns:p14="http://schemas.microsoft.com/office/powerpoint/2010/main" val="1525239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400" y="609600"/>
            <a:ext cx="5448300" cy="3045584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968512" y="7696200"/>
            <a:ext cx="113250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Which split should we do first?</a:t>
            </a:r>
          </a:p>
          <a:p>
            <a:r>
              <a:rPr lang="en-US" dirty="0">
                <a:latin typeface="+mn-lt"/>
              </a:rPr>
              <a:t>Let’s calculate the Gini impurity in the original and each of the two.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812930" y="8915400"/>
            <a:ext cx="62552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L</a:t>
            </a:r>
            <a:r>
              <a:rPr lang="en-US" baseline="-25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L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/L * (1 - ∑ f(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i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)</a:t>
            </a:r>
            <a:r>
              <a:rPr lang="en-US" baseline="30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)</a:t>
            </a:r>
            <a:r>
              <a:rPr lang="en-US" baseline="-25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L</a:t>
            </a:r>
            <a:r>
              <a:rPr lang="en-US" baseline="30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+ L</a:t>
            </a:r>
            <a:r>
              <a:rPr lang="en-US" baseline="-25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/L * (1 - ∑ f(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i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)</a:t>
            </a:r>
            <a:r>
              <a:rPr lang="en-US" baseline="30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)</a:t>
            </a:r>
            <a:r>
              <a:rPr lang="en-US" baseline="-250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B3ECDD7-3085-7D43-B1E5-A8C558229164}"/>
              </a:ext>
            </a:extLst>
          </p:cNvPr>
          <p:cNvGrpSpPr/>
          <p:nvPr/>
        </p:nvGrpSpPr>
        <p:grpSpPr>
          <a:xfrm>
            <a:off x="577850" y="4191000"/>
            <a:ext cx="5448300" cy="3237910"/>
            <a:chOff x="577850" y="4495799"/>
            <a:chExt cx="5448300" cy="323791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8C22AE4-79A2-4A4E-93AB-097EFC4699B7}"/>
                </a:ext>
              </a:extLst>
            </p:cNvPr>
            <p:cNvSpPr/>
            <p:nvPr/>
          </p:nvSpPr>
          <p:spPr>
            <a:xfrm flipH="1">
              <a:off x="3302000" y="4495799"/>
              <a:ext cx="45719" cy="24384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CC8C959-E0CF-F042-A659-D6FAA5A88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7850" y="4688125"/>
              <a:ext cx="5448300" cy="3045584"/>
            </a:xfrm>
            <a:prstGeom prst="rect">
              <a:avLst/>
            </a:prstGeom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4F7D65F-7771-744B-84ED-54876B0E3211}"/>
                </a:ext>
              </a:extLst>
            </p:cNvPr>
            <p:cNvCxnSpPr>
              <a:cxnSpLocks/>
            </p:cNvCxnSpPr>
            <p:nvPr/>
          </p:nvCxnSpPr>
          <p:spPr>
            <a:xfrm>
              <a:off x="863600" y="6934200"/>
              <a:ext cx="4800600" cy="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CF7399C-72BC-A64B-B15B-D7A5A110EB64}"/>
              </a:ext>
            </a:extLst>
          </p:cNvPr>
          <p:cNvGrpSpPr/>
          <p:nvPr/>
        </p:nvGrpSpPr>
        <p:grpSpPr>
          <a:xfrm>
            <a:off x="6992313" y="4383326"/>
            <a:ext cx="5448300" cy="3045584"/>
            <a:chOff x="6992313" y="4688125"/>
            <a:chExt cx="5448300" cy="30455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005BF78-F808-3748-B294-1E885CAC9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2313" y="4688125"/>
              <a:ext cx="5448300" cy="3045584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6B89946-3326-9941-B9D2-078CE160BB7E}"/>
                </a:ext>
              </a:extLst>
            </p:cNvPr>
            <p:cNvCxnSpPr>
              <a:cxnSpLocks/>
            </p:cNvCxnSpPr>
            <p:nvPr/>
          </p:nvCxnSpPr>
          <p:spPr>
            <a:xfrm>
              <a:off x="9649522" y="4764325"/>
              <a:ext cx="15178" cy="2855675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6178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</p:bldLst>
  </p:timing>
</p:sld>
</file>

<file path=ppt/theme/theme1.xml><?xml version="1.0" encoding="utf-8"?>
<a:theme xmlns:a="http://schemas.openxmlformats.org/drawingml/2006/main" name="Parcel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58612</TotalTime>
  <Pages>0</Pages>
  <Words>1136</Words>
  <Characters>0</Characters>
  <Application>Microsoft Macintosh PowerPoint</Application>
  <PresentationFormat>Custom</PresentationFormat>
  <Lines>0</Lines>
  <Paragraphs>165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Arial</vt:lpstr>
      <vt:lpstr>Calibri</vt:lpstr>
      <vt:lpstr>Calibri Light</vt:lpstr>
      <vt:lpstr>Courier</vt:lpstr>
      <vt:lpstr>DejaVu Sans</vt:lpstr>
      <vt:lpstr>Gill Sans MT</vt:lpstr>
      <vt:lpstr>Helvetica Neue Bold Condensed</vt:lpstr>
      <vt:lpstr>Symbol</vt:lpstr>
      <vt:lpstr>Times New Roman</vt:lpstr>
      <vt:lpstr>Trebuchet MS</vt:lpstr>
      <vt:lpstr>Parcel</vt:lpstr>
      <vt:lpstr>PowerPoint Presentation</vt:lpstr>
      <vt:lpstr>Algorithm #1:  decision trees</vt:lpstr>
      <vt:lpstr>DECISION TREES</vt:lpstr>
      <vt:lpstr>PowerPoint Presentation</vt:lpstr>
      <vt:lpstr>PowerPoint Presentation</vt:lpstr>
      <vt:lpstr>Should we stop?</vt:lpstr>
      <vt:lpstr>nodes (Splits and leaves)  define the  decision tree</vt:lpstr>
      <vt:lpstr>Building decision trees</vt:lpstr>
      <vt:lpstr>PowerPoint Presentation</vt:lpstr>
      <vt:lpstr>PowerPoint Presentation</vt:lpstr>
      <vt:lpstr> Pseudo code for decision trees </vt:lpstr>
      <vt:lpstr>Our first example will be a supervised classification problem,  in which we attempt to predict  if a planet is habitable, based on its distance from parent star, mass of parent star, and orbital period.</vt:lpstr>
      <vt:lpstr>Data from the  Planet Habitability Lab  at Arecibo Observatory</vt:lpstr>
      <vt:lpstr>PowerPoint Presentation</vt:lpstr>
      <vt:lpstr>Let’s see what sklearn says</vt:lpstr>
      <vt:lpstr>And visualize the criteria that we found!</vt:lpstr>
      <vt:lpstr>Note (and we’ll see code for it): if you use the last 13 rows for training and the first 5 for testing, you get this tree:</vt:lpstr>
      <vt:lpstr>PowerPoint Presentation</vt:lpstr>
      <vt:lpstr> KNN algorithm (K NEAREST NEIGHBORS)  </vt:lpstr>
      <vt:lpstr>Let’s assume that we have coordinates x and y as features, and we want to predict the color.  how would that work?</vt:lpstr>
      <vt:lpstr>Let’s assume that we have coordinates x and y as features,   what value should we use for k?</vt:lpstr>
      <vt:lpstr>Tweakables!</vt:lpstr>
      <vt:lpstr>Tweakables!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Challenges in Computational Astrophysics: Faraway Galaxies and Dark Energy </dc:title>
  <dc:subject/>
  <dc:creator/>
  <cp:keywords/>
  <dc:description/>
  <cp:lastModifiedBy>Viviana Acquaviva</cp:lastModifiedBy>
  <cp:revision>258</cp:revision>
  <cp:lastPrinted>2021-04-08T18:43:24Z</cp:lastPrinted>
  <dcterms:modified xsi:type="dcterms:W3CDTF">2023-06-02T16:14:26Z</dcterms:modified>
</cp:coreProperties>
</file>